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3372A-A94C-4D26-A338-B0A588B4F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AAF4C-3C37-475C-A03D-450B36ABE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F5542-7323-402B-9BC5-45BA6B4EB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D463B-F2A7-4EE7-A45B-3686D1694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AE435-4A5E-4BFE-A78B-4B375309B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6552BD-40F9-4E3B-9F5D-7C0FE0534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43733A-447A-42D8-BC30-99266B6BE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08F84-8FE2-4FBD-8263-C8F5A2308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04E28-A56B-4C7B-BB23-A010E3F22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96A9D-A2AA-42B9-AF56-139D3F864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EAF2C-01F1-468A-A659-8FC0D8C86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54046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操作设备管理制度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设备保养与维护制度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保障员工的人身安全和企业的财产安全。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确保设备安全、高效运行，提高生产效率。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规范操作人员的行为，降低设备故障率。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指企业中用于生产、加工、运输等环节的各种设备。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指针对操作设备的一系列管理规定和操作规程。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适用于企业内所有操作设备的岗位和人员。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设备外观检查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安全防护装置检查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操作环境检查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设备启动前的检查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868" b="1686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确保设备电源连接正常，无短路或断路现象。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查看设备是否有损坏或异常，如破损、泄漏、松动等。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确保设备的安全防护装置完好，无缺失或损坏。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确保设备周围环境安全，无障碍物，符合操作要求。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设备操作步骤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按照规定的操作程序进行操作，避免误操作导致设备故障或安全事故。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在操作过程中，密切关注设备运行状态，如有异常立即停机检查。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严格按照设备规定的参数进行操作，不得超负荷运行。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定期对设备进行维护和保养，保证设备正常运行。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https://d.book118.com/667054046135006053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2024-09-27T16:56:06.890</cp:lastPrinted>
  <dcterms:created xsi:type="dcterms:W3CDTF">2024-09-27T08:56:06Z</dcterms:created>
  <dcterms:modified xsi:type="dcterms:W3CDTF">2024-09-27T08:56:08Z</dcterms:modified>
</cp:coreProperties>
</file>