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9F42B-20AD-4884-8760-ACF8476A8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28155-774D-4BF7-AE46-2AA56F78B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B683A-56C5-4EDB-8D07-0CB712C67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DB7BAC-F48B-447F-8717-B35F2A3AA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455FD3-36E1-4409-B140-3308B777A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04DF7A-DC8E-4873-A76B-8A7FDF7B4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9EEBAC-4A41-45B6-A6B0-47B4A9277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DEE533-175C-4ED0-B9C5-D0D90898F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41C4B-1C75-4D2C-BB14-FB8943142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30250-4618-4EB1-AF10-D3092EF1B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566B8-35F7-408C-B936-2A2FE8054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54133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风险控制的成本与效益分析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风险控制成本概述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风险控制效益分析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风险控制成本与效益关系探讨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风险控制策略优化建议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风险控制是企业应对不确定性、降低潜在损失的重要手段，通过成本与效益分析，企业可以更加科学地制定风险控制策略。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应对不确定性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合理的风险控制有助于企业在保障安全的前提下，提高经营效率，实现可持续发展。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提高经营效率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随着监管政策的不断加强，企业需要进行风险控制以满足相关法规要求，规避潜在的法律风险。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满足法规要求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3420" r="13420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风险控制策略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介绍企业所采取的风险控制策略，包括风险识别、评估、监控和应对等方面。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建议与展望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提出针对风险控制策略的优化建议，展望未来风险控制的发展趋势和挑战。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成本与效益分析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详细阐述风险控制的成本与效益分析方法、流程及结果，包括直接成本、间接成本、预期效益和非预期效益等方面。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结合具体案例，分析风险控制策略的实际效果及成本与效益的平衡情况。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风险控制成本概述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包括工资、奖金、社保等费用。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专职风险管理人员薪酬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为提高风险管理人员的专业能力和素质而进行的培训和教育投入。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培训和教育成本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如招聘、解雇、调岗等产生的费用。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其他人力相关成本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人力成本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如安全设备、防护装置、检测仪器等的购置和维护费用。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风险管理设备和工具投入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如用于风险管理的办公场所、仓库、实验室等的租赁或建设费用。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场地和设施租赁或建设费用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如办公用品、耗材、交通费用等。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其他物力相关成本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物力成本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125" b="1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监控与报告时间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用于持续监控风险并向上级或相关部门报告的时间投入。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用于识别潜在风险并进行评估的时间投入。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风险应对策略制定与执行时间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用于制定和执行风险应对策略的时间投入。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时间成本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其他成本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咨询和专家费用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聘请外部专家或咨询机构提供风险管理咨询服务的费用。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保险费用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为规避某些风险而购买的保险产品的费用。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法律和合规成本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因风险管理不善导致的法律诉讼或合规问题而产生的费用。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风险控制效益分析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减少损失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避免潜在风险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有效的风险控制可以降低事故发生的概率，从而减少事故带来的直接和间接损失。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降低事故概率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控制损失范围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在风险事件发生时，风险控制措施有助于控制损失的扩大，降低损失的严重程度。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通过风险控制措施，企业可以及时识别和规避潜在风险，避免或减少可能发生的损失。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风险控制措施可以保障员工的安全和健康，提高员工的工作满意度和忠诚度。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维护企业资产安全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通过风险控制，企业可以保护自身资产不受损失，确保企业正常运营。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风险控制有助于提升产品质量和安全性，减少因产品缺陷导致的损失和负面影响。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提高安全性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有效的风险控制可以提升企业的社会形象和声誉，增强公众对企业的信任度。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增强客户信心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通过展示自身对风险的重视和管理能力，企业可以增强客户的信心和忠诚度。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吸引投资与合作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良好的风险控制表现可以吸引投资者和合作伙伴的关注，为企业带来更多的发展机遇和资源。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增强信誉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https://d.book118.com/667054133036006041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2024-09-13T23:15:22.243</cp:lastPrinted>
  <dcterms:created xsi:type="dcterms:W3CDTF">2024-09-13T15:15:22Z</dcterms:created>
  <dcterms:modified xsi:type="dcterms:W3CDTF">2024-09-13T15:15:24Z</dcterms:modified>
</cp:coreProperties>
</file>