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7BA6F-588C-4D45-A296-DA19A1746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6524C-7B21-49BB-91E8-0D39B4CC1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70BFA-6305-41CF-8AC2-CC5FC2459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94CCD7-2A17-4D84-B647-A4A8C42DB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CEE558-93BE-413E-B30B-51CE05626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3CFEC7-DA97-4769-A405-E9EC1B862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75AAEF-E6A8-41AC-8D98-91659759B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D0C840-3890-4944-AC86-593DA3DDF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F4EBEE-36A3-42C0-8A2A-3C7BCE9BF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C1BA8-148A-491F-BE48-B0C59B514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74BF0-EB84-4530-9691-CDD9C6FDE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05600010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网络安全整改措施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网络架构整改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网络安全管理制度整改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安全漏洞修复与防范措施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安全日志与监控措施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加密与认证措施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安全测试与评估整改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当前网络安全形势严峻，网络攻击事件频发，对企业和个人的信息安全造成严重威胁。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在这样的背景下，网络安全整改措施显得尤为重要，旨在提高网络安全防护能力，降低信息安全风险。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418" r="14418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加强网络安全漏洞的检测与修复，提高网络系统的安全性。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建立完善的网络安全管理制度，规范网络安全管理流程。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提高网络安全人员的专业技能，加强网络安全培训与意识教育。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加强对网络攻击的监测与预警，及时发现并应对网络攻击事件。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整改目标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网络架构整改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将网络架构调整为扁平化结构，减少不必要的中间层，降低网络复杂性和攻击面。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扁平化网络架构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分布式部署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强化边界防护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3340" r="2334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采用分布式部署方式，将系统功能分散到不同的设备上，提高系统的可伸缩性和安全性。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加强网络边界的防护措施，如部署防火墙、入侵检测系统等，防止未经授权的访问和攻击。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架构调整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优化配置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根据业务需求和安全标准，优化网络设备的配置，提高设备性能和安全性。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备份与冗余设计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对关键设备进行备份和冗余设计，确保在设备故障时仍能保持网络的稳定性和可用性。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升级操作系统和软件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及时更新系统和软件补丁，修复已知的安全漏洞和隐患。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设备升级与优化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131" r="913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实施访问控制策略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根据业务需求和安全标准，制定合理的访问控制策略，限制用户的权限和访问范围，防止未经授权的访问和恶意操作。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部署入侵检测与防御系统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实时监测网络流量，发现并阻止恶意入侵行为，提高网络的防御能力。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建立安全审计机制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通过建立安全审计机制，对网络流量和用户行为进行全面监控和记录，及时发现并应对潜在的安全威胁。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网络安全防护设施建设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网络安全管理制度整改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制度完善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建立完善的网络安全管理制度，包括网络安全管理规定、网络安全事件处置办法、网络安全培训计划等，确保网络安全管理工作有章可循。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定期对网络安全管理制度进行审查和更新，以适应网络安全形势的变化和技术的发展。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对员工进行网络安全意识培训，提高员工的网络安全意识和技能，确保员工了解并遵守网络安全管理制度。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定期组织网络安全技术培训，提高员工对网络安全事件的应对能力。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培训与教育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13" r="253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制定详细的网络安全应急预案，包括应急响应流程、应急处置措施、备份恢复策略等，确保在网络安全事件发生时能够迅速、有效地应对。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定期进行网络安全应急演练，以检验应急预案的可行性和有效性，提高应急响应能力。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应急预案制定与演练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安全漏洞修复与防范措施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采用专业的漏洞扫描工具，定期对网络系统进行扫描，以便及时发现潜在的安全漏洞。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定期进行漏洞扫描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通过分析系统日志，密切关注网络系统的异常行为，以便发现可疑的攻击行为或潜在的漏洞。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加强日志监控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与安全专家保持密切联系，及时获取最新的安全漏洞信息，并迅速采取应对措施。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建立漏洞通报机制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漏洞扫描与发现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一旦发现安全漏洞，应尽快下载并安装相应的补丁程序，以弥补漏洞带来的风险。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及时更新补丁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减少不必要的网络服务，降低受到攻击的风险。同时，对必须保留的服务，应加强安全防护措施。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禁用不必要服务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08" r="13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定期更换密码，并确保密码强度足够，避免使用弱密码或默认密码。此外，开启多因素身份验证可以进一步提高账户的安全性。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强化密码管理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漏洞修复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https://d.book118.com/667056000101006036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2024-09-11T11:20:47.132</cp:lastPrinted>
  <dcterms:created xsi:type="dcterms:W3CDTF">2024-09-11T03:20:47Z</dcterms:created>
  <dcterms:modified xsi:type="dcterms:W3CDTF">2024-09-11T03:20:49Z</dcterms:modified>
</cp:coreProperties>
</file>