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CA4C0-AEA6-458C-8447-D3A3BCE8C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116F7-4267-4C34-A6BE-90F9CECAE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7E256-BB7B-4655-9C2F-68F401F60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1BA55-5F69-423F-9346-163E0C49C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DA6D3-ABA6-4DBC-8629-57422226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FF96E-FB7B-44A4-9462-CA5E9E334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B3A9D5-F085-4E5D-94C9-878D0E3E2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DD5DE-9779-4A8C-A9C8-273A11200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53807-D170-4C56-A080-310E9EEB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27AEA-1DBB-4C93-92BE-CC9EAFFD0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FCA7A-FBBE-465E-9D29-04D5C342A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1005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飞利浦照明公关推广活动策划案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创意策划及内容规划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线上线下融合推广方案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合作伙伴资源整合计划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预算分配与执行时间表制定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飞利浦照明作为全球知名的照明品牌，在市场上享有较高的知名度和美誉度。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技术创新领先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飞利浦照明拥有完整的产品线，包括家用照明、商用照明、城市照明等，能够满足不同客户的需求。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飞利浦照明一直致力于技术创新和产品研发，不断推出具有领先技术的照明产品。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飞利浦照明品牌现状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照明市场上存在众多的竞争对手，如欧司朗、雷士照明等，市场竞争激烈。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竞争对手众多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各品牌照明产品同质化严重，消费者难以区分不同品牌之间的差异。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竞争对手采用多种营销手段进行宣传推广，如广告、促销、公关活动等。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营销手段多样化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通过公关推广活动，进一步提升飞利浦照明在市场上的知名度和美誉度。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通过活动传递飞利浦照明专业、创新、可靠的品牌形象，增强消费者对品牌的信任感。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通过活动吸引更多潜在消费者关注飞利浦照明产品，进而促进产品的销售增长。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具备专业知识和广泛影响力，对照明行业有深入了解和关注。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行业专家与意见领袖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对照明产品有较高要求，追求创新和品质，注重照明对环境和氛围的营造。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建筑师和设计师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负责采购和决策，关注照明产品的性能、耐用性和成本效益。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商业地产和公共设施决策者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对照明产品有基本需求，注重产品的性价比和实用性。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普通消费者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希望了解照明行业的最新趋势和技术创新，以及飞利浦照明的专业见解和解决方案。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行业专家与意见领袖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建筑师和设计师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商业地产和公共设施决策者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普通消费者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需要照明产品能够满足其设计理念和创意，营造出舒适、美观且符合功能需求的光环境。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关注照明产品的性能稳定性和长期效益，以及飞利浦照明的专业服务和技术支持。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希望获得性价比高、品质可靠的照明产品，以及便捷的购买和售后服务体验。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行业专家与意见领袖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通过行业研讨会、专业论坛、学术期刊等渠道进行深度沟通和合作，展示飞利浦照明的专业实力和行业领导地位。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与建筑设计机构、高校建筑学院等合作，提供照明设计培训、案例分享等活动，增强建筑师和设计师对飞利浦照明产品的认知和信任。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通过政府采购平台、行业协会等渠道进行产品推广和合作洽谈，强调飞利浦照明的品质保障和专业服务优势。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利用社交媒体、电商平台等渠道进行品牌宣传和产品推广，提供优惠券、限时促销等营销活动吸引消费者关注和购买。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建筑师和设计师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商业地产和公共设施决策者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普通消费者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有效触达策略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创意策划及内容规划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主题创意构思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光的艺术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通过强调飞利浦照明产品的独特设计和光影效果，将照明产品打造成光的艺术品，提升品牌形象和产品价值。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智能照明生活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突出飞利浦照明产品的智能化特点，展示如何通过智能照明改善人们的生活品质，提高家居、办公等环境的舒适度。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环保节能理念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宣传飞利浦照明的环保节能技术，强调企业在推动绿色照明、降低能耗方面的贡献，提升品牌的社会责任感。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突出飞利浦照明产品的独特卖点，如设计感、智能化、节能环保等。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传递飞利浦照明作为行业领导者的品牌形象，强调其创新、品质和可靠性。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强调飞利浦照明产品带给用户的舒适、便捷和愉悦体验，以及如何通过智能照明改善生活质量。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核心信息传达设计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组织或参与与环保、节能相关的公益活动，提升品牌的社会责任感和公众形象。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在微博、微信、抖音等社交媒体平台上发布有趣、有吸引力的内容，包括产品展示、用户案例、互动活动等，吸引目标受众的关注和参与。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行业展会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参加国内外知名的照明展会，展示飞利浦照明的最新产品和技术成果，与同行和潜在客户建立联系和合作。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与房地产开发商、室内设计师等合作伙伴共同推广飞利浦照明产品，通过合作项目展示产品的应用效果和优势。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多渠道内容布局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线上线下融合推广方案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https://d.book118.com/667061005022006032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2024-09-04T18:27:09.885</cp:lastPrinted>
  <dcterms:created xsi:type="dcterms:W3CDTF">2024-09-04T10:27:09Z</dcterms:created>
  <dcterms:modified xsi:type="dcterms:W3CDTF">2024-09-04T10:27:12Z</dcterms:modified>
</cp:coreProperties>
</file>