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E1012-5C41-4CAC-8893-B5089883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50B23-EBFB-440C-9C86-8CFFD9352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7B1F6-1C39-498F-B609-5D2DDDF7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921AC-647D-4853-9292-27FA981C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752FB-D78F-4513-8AB8-73AE72423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F2F545-E077-4A00-8A07-5781B88C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B98B99-7A58-4751-A13E-AFFEC28E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FE7DA-214A-47A8-BAC7-F8E7FD6E1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D2F3E-91D8-44E7-AF22-02024D19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3D277-82D8-4D8D-9A6C-028739BAE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8DB0A-D48F-4640-B993-5DDE7815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20161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南京大学-评析14年度宪法事例\n## 1.1 宪法事例概述及其背景\n### 1.1.1 宪法事例的定义与类型\n### 1.1.2 14年度宪法事例的背景分析\n### 1.1.3 宪法事例的重要性和影响\n## 1.2 14年度宪法事例的精选案例\n### 1.2.1 案例一：宪法解释与适用的争议\n### 1.2.2 案例二：宪法保障的基本权利问题\n### 1.2.3 案例三：宪法监督与审查制度的探讨\n## 1.3 宪法事例的分析方法与评价标准\n### 1.3.1 宪法事例的分析方法概述\n### 1.3.2 宪法事例的评价标准与原则\n### 1.3.3 宪法事例分析的实际应用\n## 2.1 宪法事例与宪法学的关系\n### 2.1.1 宪法事例对宪法学的促进作用\n### 2.1.2 宪法学对宪法事例的指导意义\n### 2.1.3 宪法事例与宪法学的互动发展\n## 2.2 宪法事例在宪法实施中的作用\n### 2.2.1 宪法事例对宪法实施的推动作用\n### 2.2.2 宪法事例对宪法实施的规范作用\n### 2.2.3 宪法事例对宪法实施的创新作用\n## 2.3 宪法事例对法治国家建设的意义\n### 2.3.1 宪法事例对法治建设的基础性作用\n### 2.3.2 宪法事例对法治建设的保障作用\n### 2.3.3 宪法事例对法治建设的引领作用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南京大学-评析14年度宪法事例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宪法事例概述及其背景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宪法事例的定义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宪法事例是指在宪法实施过程中，涉及宪法解释、适用、监督等方面的问题，具有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现实意义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的案例。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宪法事例不仅包括宪法条文的具体适用，还包括宪法原则、宪法精神在现实生活中的体现。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宪法事例的类型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宪法解释案例：涉及宪法条文的具体解释，如宪法修正案的解释。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宪法适用案例：涉及宪法条文在具体案件中的适用，如宪法基本权利的保护。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宪法监督案例：涉及宪法实施过程中的监督，如宪法审查制度的实施。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.1 宪法事例的定义与类型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政治背景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14年度，我国政治体制改革深入推进，全面依法治国战略全面实施，对宪法实施提出了新的要求。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宪法事例的背景分析与政治体制改革、全面依法治国战略的实施密切相关。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社会背景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14年度，我国社会主要矛盾发生变化，人民群众对美好生活的向往日益强烈，对宪法实施提出了新的期待。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宪法事例的背景分析与社会主要矛盾的变化、人民群众对美好生活的向往密切相关。</a:t>
                </a:r>
                <a:endParaRPr/>
              </a:p>
            </p:txBody>
          </p:sp>
        </p:grpSp>
        <p:grpSp>
          <p:nvGrpSpPr>
            <p:cNvPr id="2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法律背景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14年度，我国宪法法律体系不断完善，宪法实施机制逐步健全，为宪法事例的产生提供了有力的法律支持。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宪法事例的背景分析与宪法法律体系的完善、宪法实施机制的健全密切相关。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.2 14年度宪法事例的背景分析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.3 宪法事例的重要性和影响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宪法事例的重要性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宪法事例是宪法实施过程中的重要环节，对于维护宪法权威、保障宪法实施具有重要意义。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宪法事例的研究有助于深化对宪法原则、宪法精神的理解，推动宪法学的理论创新。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宪法事例的影响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宪法事例对宪法实施具有推动作用，有助于提高宪法实施的效果。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宪法事例对法治国家建设具有引领作用，有助于推动全面依法治国战略的实施。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14年度宪法事例的精选案例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.1 案例一：宪法解释与适用的争议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本案例涉及宪法解释与适用的争议，具体涉及宪法某一条款在具体案件中的解释和适用。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案例争议的焦点在于如何理解宪法条文的具体含义，以及如何将宪法原则、宪法精神体现在具体案件中。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从宪法学的角度，对本案例涉及的宪法条文进行解释，分析宪法条文的具体含义和适用范围。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结合具体案件，探讨宪法原则、宪法精神在现实生活中的体现，以及如何将宪法条文适用于具体案件。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本案例对于提高宪法解释与适用的水平，推动宪法学的理论创新具有重要意义。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本案例对于维护宪法权威、保障宪法实施具有积极作用。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本案例涉及宪法保障的基本权利问题，具体涉及某一基本权利在具体案件中的保护和实现。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案例争议的焦点在于如何理解基本权利的内涵，以及如何保障基本权利在现实生活中的实现。</a:t>
                </a:r>
                <a:endParaRPr/>
              </a:p>
            </p:txBody>
          </p:sp>
          <p:sp>
            <p:nvSpPr>
              <p:cNvPr id="2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从宪法学的角度，对本案例涉及的基本权利进行阐释，分析基本权利的内涵和适用范围。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结合具体案件，探讨基本权利在现实生活中的实现途径，以及如何保障基本权利的实现。</a:t>
                </a:r>
                <a:endParaRPr/>
              </a:p>
            </p:txBody>
          </p:sp>
          <p:sp>
            <p:nvSpPr>
              <p:cNvPr id="2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本案例对于提高基本权利保障的水平，推动人权保障事业的发展具有重要意义。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本案例对于维护宪法权威、保障宪法实施具有积极作用。</a:t>
                </a:r>
                <a:endParaRPr/>
              </a:p>
            </p:txBody>
          </p:sp>
          <p:sp>
            <p:nvSpPr>
              <p:cNvPr id="2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.2 案例二：宪法保障的基本权利问题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3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本案例涉及宪法监督与审查制度的探讨，具体涉及宪法审查制度的实施和完善。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案例争议的焦点在于如何理解宪法监督与审查制度的内涵，以及如何完善宪法审查制度。</a:t>
                </a:r>
                <a:endParaRPr/>
              </a:p>
            </p:txBody>
          </p:sp>
        </p:grpSp>
        <p:grpSp>
          <p:nvGrpSpPr>
            <p:cNvPr id="30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3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从宪法学的角度，对本案例涉及的宪法监督与审查制度进行阐释，分析宪法审查制度的内涵和作用。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结合具体案例，探讨宪法审查制度的实施途径，以及如何完善宪法审查制度。</a:t>
                </a:r>
                <a:endParaRPr/>
              </a:p>
            </p:txBody>
          </p:sp>
        </p:grpSp>
        <p:grpSp>
          <p:nvGrpSpPr>
            <p:cNvPr id="30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案例评价</a:t>
                </a:r>
                <a:endParaRPr/>
              </a:p>
            </p:txBody>
          </p:sp>
          <p:sp>
            <p:nvSpPr>
              <p:cNvPr id="3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本案例对于提高宪法监督与审查制度的水平，推动宪法实施机制的健全具有重要意义。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本案例对于维护宪法权威、保障宪法实施具有积极作用。</a:t>
                </a:r>
                <a:endParaRPr/>
              </a:p>
            </p:txBody>
          </p:sp>
        </p:grpSp>
      </p:grpSp>
      <p:pic>
        <p:nvPicPr>
          <p:cNvPr id="31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.3 案例三：宪法监督与审查制度的探讨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宪法事例的分析方法与评价标准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宪法学的分析方法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宪法学的分析方法主要包括文本分析法、历史分析法、比较分析法、实证分析法等。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在分析宪法事例时，可以综合运用这些方法，对宪法事例进行深入、全面的探讨。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法理学的方法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法理学的研究方法主要包括规范分析、实证分析、社会分析等。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在分析宪法事例时，可以借鉴法理学的研究方法，对宪法事例进行多角度、多层次的分析。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.1 宪法事例的分析方法概述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.2 宪法事例的评价标准与原则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宪法事例的评价标准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宪法事例的评价标准主要包括宪法解释的合理性、宪法适用的准确性、宪法监督的有效性等。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在评价宪法事例时，应结合具体案例，对宪法事例进行客观、公正的评价。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宪法事例的评价原则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宪法事例的评价原则主要包括合法性原则、合宪性原则、公正性原则等。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在评价宪法事例时，应遵循这些原则，确保评价结果的公正性和合理性。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宪法事例分析在实际应用中的价值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宪法事例分析可以帮助我们更好地理解宪法原则、宪法精神，推动宪法学的理论创新。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宪法事例分析有助于提高宪法实施的效果，保障宪法权威的维护。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宪法事例分析在实际应用中的方法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在实际应用中，可以综合运用宪法学的研究方法和法理学的研究方法，对宪法事例进行深入、全面的分析。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在实际应用中，应结合具体案例，遵循宪法事例的评价标准和原则，对宪法事例进行客观、公正的评价。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.3 宪法事例分析的实际应用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https://d.book118.com/667062016142006044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南京大学-评析14年度宪法事例</vt:lpstr>
      <vt:lpstr> 宪法事例概述及其背景</vt:lpstr>
      <vt:lpstr>PowerPoint Presentation</vt:lpstr>
      <vt:lpstr>PowerPoint Presentation</vt:lpstr>
      <vt:lpstr>PowerPoint Presentation</vt:lpstr>
      <vt:lpstr> 14年度宪法事例的精选案例</vt:lpstr>
      <vt:lpstr>PowerPoint Presentation</vt:lpstr>
      <vt:lpstr>PowerPoint Presentation</vt:lpstr>
      <vt:lpstr>PowerPoint Presentation</vt:lpstr>
      <vt:lpstr> 宪法事例的分析方法与评价标准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2024-09-19T07:47:53.525</cp:lastPrinted>
  <dcterms:created xsi:type="dcterms:W3CDTF">2024-09-18T23:47:53Z</dcterms:created>
  <dcterms:modified xsi:type="dcterms:W3CDTF">2024-09-18T23:47:55Z</dcterms:modified>
</cp:coreProperties>
</file>