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6F5EFF-96D1-4F9E-A0CE-1D639F36B1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3F1544-377A-4EE0-9E50-270D635098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8E3560-73CA-4C3C-A86E-FF651FDE82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E85C46-77DC-4063-B227-FE03361777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3D4A65-69E1-4B92-8614-908F8AE796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7D5C4B-9F43-4A11-947E-F1A6C23BC3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901A07-B065-48F5-B2F8-2DFD89B42F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4EF83F-0FBA-42C4-8A73-F9433CBD29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943BB8-E044-443A-AA23-9FE000AB50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961BFE-0C36-4682-841A-4F3CB4DBA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5345A9-F44D-4CEA-893B-732E368B6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06300100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理解社会认知和社会关系</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汇报人：XX</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社会认知概述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社会关系基本概念</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社会认知对社会关系影响</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社会关系对社会认知反作用</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理论与实践结合：提升社会认知和优化社会关系策略</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社会认知概述</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042" r="100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指个体对他人、群体以及社会现象的心理表征和认知过程。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社会认知定义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知觉、判断、归因、记忆等心理过程，涉及对社会信息的处理和解释。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内涵包括</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认知过程及特点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认知过程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包括注意、记忆、思维、语言等心理过程，是社会认知的基础。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具有主观性、互动性、情境性、动态性等特点，受个体经验、文化背景等因素影响。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影响因素</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包括个体因素（如知识、经验、动机等）和环境因素（如文化、社会阶层、媒体等）。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机制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社会认知受启发式加工和分析式加工两种机制的共同作用，前者依赖直觉和经验，后者依赖逻辑和规则。</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影响因素与机制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社会关系基本概念</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社会关系是指人们在共同活动过程中所结成的以生产关系为基础的各种相互关系的总和。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包括经济关系、政治关系、法律关系、伦理道德关系、宗教关系等。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社会关系定义及类型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社会关系类型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社会关系定义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构成要素</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连接功能</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规范功能</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认知功能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构成要素与功能</a:t>
              </a:r>
            </a:p>
          </p:txBody>
        </p:sp>
      </p:grpSp>
      <p:pic>
        <p:nvPicPr>
          <p:cNvPr id="28" name="Picture 28"/>
          <p:cNvPicPr>
            <a:picLocks noChangeAspect="1"/>
          </p:cNvPicPr>
          <p:nvPr/>
        </p:nvPicPr>
        <p:blipFill>
          <a:blip r:embed="rId2"/>
          <a:srcRect l="1842" r="184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3294" r="13294"/>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40" b="14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3319" r="1331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包括主体（个人或群体）、客体（物质或精神产品）和中介（连接主客体的桥梁）。</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将不同个体或群体连接在一起，形成社会网络。</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通过社会规范约束人们的行为，维护社会秩序。</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帮助人们理解社会现象，形成社会认知。</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形成过程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社会关系是在人们共同活动的过程中逐渐形成的，受到历史、文化、经济等多种因素的影响。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发展过程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随着社会的变迁和进步，社会关系不断发生变化和调整，新的社会关系不断产生，旧的社会关系逐渐消亡。同时，社会关系的性质和形式也在不断演变。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形成与发展过程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社会认知对社会关系影响</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指个体在感知外界信息时，会选择性地注意、解释和记忆某些信息，而忽视其他信息。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知觉选择性定义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人们在社会交往中，会根据自身需求、兴趣、经验和文化背景等因素，选择性地关注他人的某些特征或行为，从而形成对他人的印象和评价。这种选择性知觉会影响人们对他人的认知和理解，进一步影响人们的社会关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在社会关系中应用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知觉选择性在社会关系中应用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指人们对某一社会群体或个体形成的固定、简单化的看法和预期。</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对社会关系影响</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刻板印象会导致人们在社交中对某些群体或个体产生偏见和歧视，影响人际关系的建立和发展。同时，刻板印象也会限制人们的思维和行动，使人们无法真正了解和接纳不同的文化和群体，从而加剧社会分裂和不平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刻板印象定义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刻板印象对社会关系影响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https://d.book118.com/667063001004006040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2024-09-12T04:32:05.146</cp:lastPrinted>
  <dcterms:created xsi:type="dcterms:W3CDTF">2024-09-11T20:32:05Z</dcterms:created>
  <dcterms:modified xsi:type="dcterms:W3CDTF">2024-09-11T20:32:07Z</dcterms:modified>
</cp:coreProperties>
</file>