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4E626-3F0C-4FD6-8D9E-BCEC4E5F0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47DC5-4730-4F5A-9EEF-BA2BE8C1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37A01-62F4-44AB-97D5-E4365DF55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4FBA5-7947-4F9D-B8E6-FCB143712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629BA-61F0-43EA-A672-A0026727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35C79-E6B9-48A6-A7DD-A6C7ECB8B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C9FE0-0EFD-42DE-93AA-697D8F471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ABF19-67EA-4A2B-96DA-7E9C206DD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80BFF-E2C9-44E9-BBD6-6A8F3FD5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4DE92-6147-40FB-8825-2B2672E23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A96F2-1CEF-499E-9D92-D224276A7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3006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心理咨询中的情绪表达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情绪表达在心理咨询中的重要性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心理咨询中常见情绪类型及特点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心理咨询中情绪表达技巧和方法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心理咨询师如何引导来访者进行情绪表达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心理咨询中处理复杂或困难情绪的策略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总结：提高心理咨询中情绪表达能力的重要性及实践建议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情绪表达在心理咨询中的重要性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情绪表达是心理健康的反映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通过情绪表达，人们可以了解个体的心理状态，如焦虑、抑郁等。在心理咨询中，情绪表达是评估心理健康状况的重要指标。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情绪表达对心理健康的维护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适当地表达情绪有助于减轻心理压力，缓解紧张和焦虑，从而维护心理健康。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90" r="2149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情绪表达与心理健康关系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当来访者能够真实地表达情绪时，咨询师可以更深入地了解来访者的内心世界，从而提供更有针对性的帮助。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情绪表达可以为咨询师提供关于来访者当前关注点和需求的信息，有助于咨询师调整咨询策略和方向。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情绪表达对咨询过程影响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情绪表达影响咨询方向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情绪表达促进咨询深度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情绪表达促进沟通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情绪表达有助于咨询师和来访者之间的沟通和交流，使双方能够更准确地理解对方的意图和需求。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情绪表达提升咨访关系质量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通过情绪表达，咨询师可以更好地了解来访者的情感需求，从而提供更贴心、更有针对性的支持，提升咨访关系的质量。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情绪表达增强信任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当来访者感受到咨询师对自己情绪的接纳和理解时，会更容易建立信任感，从而更愿意敞开心扉。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情绪表达在建立良好咨访关系中的作用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心理咨询中常见情绪类型及特点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167" b="4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愤怒情绪的处理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在心理咨询中，咨询师会帮助来访者识别愤怒情绪的来源，学会合理表达愤怒，以及掌握控制愤怒的方法。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愤怒情绪的表现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愤怒情绪常常表现为情绪激动、面红耳赤、呼吸急促、言语攻击等行为。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愤怒情绪的原因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愤怒情绪通常是由于受到不公正待遇、被误解、遭受挫折或无法实现目标等情况引起的。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愤怒情绪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悲伤情绪常常表现为情绪低落、哭泣、沉默寡言、失去兴趣活力等行为。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悲伤情绪的表现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悲伤情绪通常是由于失去亲人、朋友、工作、健康等重要事物或关系引起的。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悲伤情绪的原因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在心理咨询中，咨询师会给予来访者情感支持，帮助他们接受和处理悲伤情绪，同时鼓励他们积极面对生活，寻找新的意义和目标。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悲伤情绪的处理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悲伤情绪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焦虑情绪的原因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焦虑情绪通常是由于面临重大决策、压力事件、不确定性或威胁等情况引起的。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焦虑情绪的处理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在心理咨询中，咨询师会帮助来访者识别焦虑情绪的来源，学习放松技巧，调整思维方式，以及制定应对焦虑的计划。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焦虑情绪的表现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焦虑情绪常常表现为紧张不安、担心害怕、失眠多梦、注意力不集中等行为。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507" r="1450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快乐情绪的表现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快乐情绪常常表现为面带笑容、轻松愉悦、积极活跃、愿意与他人分享喜悦等行为。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快乐情绪的原因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快乐情绪通常是由于实现目标、获得成功、享受美好时光或与他人建立亲密关系等情况引起的。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快乐情绪的处理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在心理咨询中，咨询师会与来访者一起分享快乐时光，鼓励他们保持积极心态，同时提醒他们注意适度表达快乐，避免过度兴奋或得意忘形。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快乐情绪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心理咨询中情绪表达技巧和方法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通过身体姿态、面部表情和手势传达情绪。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875" b="1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保持眼神接触，表达关注和理解。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910" b="791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运用声音的高低、快慢和语调来传达情绪。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声音语调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非言语沟通技巧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情感标签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使用词汇来描述和命名情绪。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情感叙述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通过讲述故事或经历来表达情绪。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情感反思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对情绪进行深入的思考和分析。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言语表达技巧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https://d.book118.com/667063006060006030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2024-09-02T00:24:35.526</cp:lastPrinted>
  <dcterms:created xsi:type="dcterms:W3CDTF">2024-09-01T16:24:35Z</dcterms:created>
  <dcterms:modified xsi:type="dcterms:W3CDTF">2024-09-01T16:24:37Z</dcterms:modified>
</cp:coreProperties>
</file>