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86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2C4C1-44BF-4FD9-8520-8D94A74A8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14876-0B91-43B5-BA61-50DA723C2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3BB40-D7D7-4EDD-9067-25675E324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B295B-9334-4BE1-A87F-3448B411E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10FD99-9590-4EF8-AD4A-E6BB8EEF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0A1109-367E-4D99-8CF4-060AAAF89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1EAB5C-E30B-4C0D-9FD2-AC993A564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2BF17-1127-434A-AC2A-F97E0AA59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AA3CD-BA77-45FC-AD41-FE3357D9C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F5E97-BF9A-4D28-A78D-3C13EC27D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90777-152B-4495-9133-C6ECDCB61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855" r:id="rId2"/>
    <p:sldLayoutId id="2147492856" r:id="rId3"/>
    <p:sldLayoutId id="2147492857" r:id="rId4"/>
    <p:sldLayoutId id="2147492858" r:id="rId5"/>
    <p:sldLayoutId id="2147492859" r:id="rId6"/>
    <p:sldLayoutId id="2147492860" r:id="rId7"/>
    <p:sldLayoutId id="2147492861" r:id="rId8"/>
    <p:sldLayoutId id="2147492862" r:id="rId9"/>
    <p:sldLayoutId id="2147492863" r:id="rId10"/>
    <p:sldLayoutId id="214749286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63163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融资过程中的税务筹划指南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税务筹划概述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融资方式与税务筹划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融资过程中的税务风险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融资过程中的税务筹划策略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融资过程中的税务筹划案例分析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https://d.book118.com/667063163114006032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融资过程中的税务筹划指南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2024-09-05T11:48:19.813</cp:lastPrinted>
  <dcterms:created xsi:type="dcterms:W3CDTF">2024-09-05T03:48:19Z</dcterms:created>
  <dcterms:modified xsi:type="dcterms:W3CDTF">2024-09-05T03:48:22Z</dcterms:modified>
</cp:coreProperties>
</file>