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0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75E61-B5E3-4EBE-8EE6-281175853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ED4C5-EB0F-4975-8691-6A8E8788E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09088-1238-4C82-8B89-4296D9464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301662-48E4-4CD3-8B34-7B05BCEBB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18588-EF6C-4CDA-9F14-B97A0099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ADBE1-880F-4877-BC5B-CB775667C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9DC5DA-4960-4AC6-AC73-8C91B0F5D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CBD8D-F249-4C69-BCEE-FEB7AFCDF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139DF8-F775-4E2A-B984-DED042974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E9487-753E-4E03-9067-2189F720D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F4D3C-297A-4D2B-87F6-FDB2DAABC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2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7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0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98" r:id="rId2"/>
    <p:sldLayoutId id="2147493299" r:id="rId3"/>
    <p:sldLayoutId id="2147493300" r:id="rId4"/>
    <p:sldLayoutId id="2147493301" r:id="rId5"/>
    <p:sldLayoutId id="2147493302" r:id="rId6"/>
    <p:sldLayoutId id="2147493303" r:id="rId7"/>
    <p:sldLayoutId id="2147493304" r:id="rId8"/>
    <p:sldLayoutId id="2147493305" r:id="rId9"/>
    <p:sldLayoutId id="2147493306" r:id="rId10"/>
    <p:sldLayoutId id="21474933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2.xml" /><Relationship Id="rId11" Type="http://schemas.openxmlformats.org/officeDocument/2006/relationships/tags" Target="../tags/tag113.xml" /><Relationship Id="rId12" Type="http://schemas.openxmlformats.org/officeDocument/2006/relationships/tags" Target="../tags/tag114.xml" /><Relationship Id="rId13" Type="http://schemas.openxmlformats.org/officeDocument/2006/relationships/tags" Target="../tags/tag115.xml" /><Relationship Id="rId14" Type="http://schemas.openxmlformats.org/officeDocument/2006/relationships/tags" Target="../tags/tag116.xml" /><Relationship Id="rId15" Type="http://schemas.openxmlformats.org/officeDocument/2006/relationships/tags" Target="../tags/tag117.xml" /><Relationship Id="rId16" Type="http://schemas.openxmlformats.org/officeDocument/2006/relationships/tags" Target="../tags/tag118.xml" /><Relationship Id="rId17" Type="http://schemas.openxmlformats.org/officeDocument/2006/relationships/tags" Target="../tags/tag119.xml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4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Relationship Id="rId7" Type="http://schemas.openxmlformats.org/officeDocument/2006/relationships/tags" Target="../tags/tag109.xml" /><Relationship Id="rId8" Type="http://schemas.openxmlformats.org/officeDocument/2006/relationships/tags" Target="../tags/tag110.xml" /><Relationship Id="rId9" Type="http://schemas.openxmlformats.org/officeDocument/2006/relationships/tags" Target="../tags/tag11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14" Type="http://schemas.openxmlformats.org/officeDocument/2006/relationships/tags" Target="../tags/tag136.xml" /><Relationship Id="rId15" Type="http://schemas.openxmlformats.org/officeDocument/2006/relationships/tags" Target="../tags/tag137.xml" /><Relationship Id="rId16" Type="http://schemas.openxmlformats.org/officeDocument/2006/relationships/tags" Target="../tags/tag138.xml" /><Relationship Id="rId17" Type="http://schemas.openxmlformats.org/officeDocument/2006/relationships/tags" Target="../tags/tag139.xml" /><Relationship Id="rId18" Type="http://schemas.openxmlformats.org/officeDocument/2006/relationships/tags" Target="../tags/tag140.xml" /><Relationship Id="rId19" Type="http://schemas.openxmlformats.org/officeDocument/2006/relationships/tags" Target="../tags/tag141.xml" /><Relationship Id="rId2" Type="http://schemas.openxmlformats.org/officeDocument/2006/relationships/tags" Target="../tags/tag124.xml" /><Relationship Id="rId20" Type="http://schemas.openxmlformats.org/officeDocument/2006/relationships/tags" Target="../tags/tag142.xml" /><Relationship Id="rId21" Type="http://schemas.openxmlformats.org/officeDocument/2006/relationships/tags" Target="../tags/tag143.xml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ags" Target="../tags/tag150.xml" /><Relationship Id="rId29" Type="http://schemas.openxmlformats.org/officeDocument/2006/relationships/tags" Target="../tags/tag151.xml" /><Relationship Id="rId3" Type="http://schemas.openxmlformats.org/officeDocument/2006/relationships/tags" Target="../tags/tag125.xml" /><Relationship Id="rId30" Type="http://schemas.openxmlformats.org/officeDocument/2006/relationships/tags" Target="../tags/tag152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4026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PEP小学英语五年级下册第一单元B部分59011.ppt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zh-CN" altLang="en-US" b="1">
                <a:latin typeface="+mn-ea"/>
              </a:rPr>
              <a:t>XX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1048808" name="序号"/>
          <p:cNvSpPr txBox="1"/>
          <p:nvPr>
            <p:custDataLst>
              <p:tags r:id="rId4"/>
            </p:custDataLst>
          </p:nvPr>
        </p:nvSpPr>
        <p:spPr>
          <a:xfrm>
            <a:off x="7414074" y="265222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5"/>
            </p:custDataLst>
          </p:nvPr>
        </p:nvSpPr>
        <p:spPr>
          <a:xfrm>
            <a:off x="8233927" y="265231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accent1"/>
                </a:solidFill>
                <a:latin typeface="+mj-ea"/>
                <a:ea typeface="+mj-ea"/>
              </a:rPr>
              <a:t>添加目录项标题</a:t>
            </a:r>
            <a:endParaRPr lang="zh-CN" altLang="en-US" sz="25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2" name="序号"/>
          <p:cNvSpPr txBox="1"/>
          <p:nvPr>
            <p:custDataLst>
              <p:tags r:id="rId6"/>
            </p:custDataLst>
          </p:nvPr>
        </p:nvSpPr>
        <p:spPr>
          <a:xfrm>
            <a:off x="7414074" y="338387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7"/>
            </p:custDataLst>
          </p:nvPr>
        </p:nvSpPr>
        <p:spPr>
          <a:xfrm>
            <a:off x="8233927" y="338397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accent1"/>
                </a:solidFill>
                <a:latin typeface="+mj-ea"/>
                <a:ea typeface="+mj-ea"/>
              </a:rPr>
              <a:t>单元主题</a:t>
            </a:r>
            <a:endParaRPr lang="zh-CN" altLang="en-US" sz="25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7414074" y="411553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8233927" y="411562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accent1"/>
                </a:solidFill>
                <a:latin typeface="+mj-ea"/>
                <a:ea typeface="+mj-ea"/>
              </a:rPr>
              <a:t>B部分内容</a:t>
            </a:r>
            <a:endParaRPr lang="zh-CN" altLang="en-US" sz="25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0" name="序号"/>
          <p:cNvSpPr txBox="1"/>
          <p:nvPr>
            <p:custDataLst>
              <p:tags r:id="rId10"/>
            </p:custDataLst>
          </p:nvPr>
        </p:nvSpPr>
        <p:spPr>
          <a:xfrm>
            <a:off x="7414074" y="55788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2" name="项标题"/>
          <p:cNvSpPr txBox="1"/>
          <p:nvPr>
            <p:custDataLst>
              <p:tags r:id="rId11"/>
            </p:custDataLst>
          </p:nvPr>
        </p:nvSpPr>
        <p:spPr>
          <a:xfrm>
            <a:off x="8233927" y="55789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accent1"/>
                </a:solidFill>
                <a:latin typeface="+mj-ea"/>
                <a:ea typeface="+mj-ea"/>
              </a:rPr>
              <a:t>教学建议与评价</a:t>
            </a:r>
            <a:endParaRPr lang="zh-CN" altLang="en-US" sz="25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24" name="序号"/>
          <p:cNvSpPr txBox="1"/>
          <p:nvPr>
            <p:custDataLst>
              <p:tags r:id="rId12"/>
            </p:custDataLst>
          </p:nvPr>
        </p:nvSpPr>
        <p:spPr>
          <a:xfrm>
            <a:off x="7414074" y="484718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13"/>
            </p:custDataLst>
          </p:nvPr>
        </p:nvSpPr>
        <p:spPr>
          <a:xfrm>
            <a:off x="8233927" y="4847280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59011.ppt制作说明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单元主题</a:t>
            </a:r>
            <a:endParaRPr lang="zh-CN" altLang="en-US"/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单元标题</a:t>
            </a:r>
            <a:endParaRPr lang="zh-CN" altLang="en-US"/>
          </a:p>
        </p:txBody>
      </p:sp>
      <p:sp>
        <p:nvSpPr>
          <p:cNvPr id="104899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单元目标：提高学生的英语听说读写能力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0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单元特点：注重实际应用，贴近生活实际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单元主题：PEP小学英语五年级下册第*单元B部分59011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单元内容：包括词汇、语法、阅读、写作等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单元教学目标</a:t>
            </a:r>
            <a:endParaRPr lang="zh-CN" altLang="en-US"/>
          </a:p>
        </p:txBody>
      </p:sp>
      <p:sp>
        <p:nvSpPr>
          <p:cNvPr id="104905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掌握本单元的词汇和语法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培养学生对英语学习的兴趣和自信心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提高学生的跨文化交际能力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提高学生的英语听说读写能力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单元教学内容</a:t>
            </a:r>
            <a:endParaRPr lang="zh-CN" altLang="en-US"/>
          </a:p>
        </p:txBody>
      </p:sp>
      <p:sp>
        <p:nvSpPr>
          <p:cNvPr id="104913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学习目标：掌握本单元的词汇、语法和句型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教学难点：提高学生的英语听说读写能力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教学重点：理解并运用本单元的词汇和语法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教学内容：包括对话、阅读、写作和听力等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单元教学重点与难点</a:t>
            </a:r>
            <a:endParaRPr lang="zh-CN" altLang="en-US"/>
          </a:p>
        </p:txBody>
      </p:sp>
      <p:sp>
        <p:nvSpPr>
          <p:cNvPr id="104921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1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重点：提高学生的英语听说读写能力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难点：培养学生的英语学习兴趣和自主学习能力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重点：掌握本单元的英语词汇和语法结构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难点：理解并运用本单元的英语词汇和语法结构进行表达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B部分内容</a:t>
            </a:r>
            <a:endParaRPr lang="zh-CN" altLang="en-US"/>
          </a:p>
        </p:txBody>
      </p:sp>
      <p:sp>
        <p:nvSpPr>
          <p:cNvPr id="10492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B部分标题</a:t>
            </a:r>
            <a:endParaRPr lang="zh-CN" altLang="en-US"/>
          </a:p>
        </p:txBody>
      </p:sp>
      <p:sp>
        <p:nvSpPr>
          <p:cNvPr id="104935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活动：制作家庭树，描述家庭成员的职业和兴趣爱好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目标：提高学生的英语表达能力和写作能力，增强家庭观念和亲情意识。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主题：我的家庭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内容：介绍家庭成员，描述他们的特点和关系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B部分教学目标</a:t>
            </a:r>
            <a:endParaRPr lang="zh-CN" altLang="en-US"/>
          </a:p>
        </p:txBody>
      </p:sp>
      <p:cxnSp>
        <p:nvCxnSpPr>
          <p:cNvPr id="3145743" name="直接连接符 3"/>
          <p:cNvCxnSpPr/>
          <p:nvPr>
            <p:custDataLst>
              <p:tags r:id="rId2"/>
            </p:custDataLst>
          </p:nvPr>
        </p:nvCxnSpPr>
        <p:spPr>
          <a:xfrm flipH="1">
            <a:off x="3197561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5" name="直接连接符 6"/>
          <p:cNvCxnSpPr/>
          <p:nvPr>
            <p:custDataLst>
              <p:tags r:id="rId3"/>
            </p:custDataLst>
          </p:nvPr>
        </p:nvCxnSpPr>
        <p:spPr>
          <a:xfrm flipH="1">
            <a:off x="607015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7"/>
          <p:cNvCxnSpPr/>
          <p:nvPr>
            <p:custDataLst>
              <p:tags r:id="rId4"/>
            </p:custDataLst>
          </p:nvPr>
        </p:nvCxnSpPr>
        <p:spPr>
          <a:xfrm flipH="1">
            <a:off x="8942742" y="2047570"/>
            <a:ext cx="0" cy="2483931"/>
          </a:xfrm>
          <a:prstGeom prst="line">
            <a:avLst/>
          </a:prstGeom>
          <a:ln w="19050">
            <a:gradFill>
              <a:gsLst>
                <a:gs pos="10000">
                  <a:schemeClr val="accent1">
                    <a:alpha val="0"/>
                  </a:schemeClr>
                </a:gs>
                <a:gs pos="50000">
                  <a:schemeClr val="accent1">
                    <a:alpha val="50000"/>
                  </a:schemeClr>
                </a:gs>
                <a:gs pos="90000">
                  <a:schemeClr val="accent1">
                    <a:alpha val="0"/>
                  </a:schemeClr>
                </a:gs>
              </a:gsLst>
              <a:lin ang="1620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412" name="标题 22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3659094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  <p:sp>
        <p:nvSpPr>
          <p:cNvPr id="1049414" name="正文"/>
          <p:cNvSpPr txBox="1"/>
          <p:nvPr>
            <p:custDataLst>
              <p:tags r:id="rId6"/>
            </p:custDataLst>
          </p:nvPr>
        </p:nvSpPr>
        <p:spPr>
          <a:xfrm>
            <a:off x="3659094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学会用英语介绍自己的家庭：如“This is my fmily. My mother is  techer. My fther is  docr.”等</a:t>
            </a:r>
            <a:endParaRPr lang="zh-CN" altLang="en-US">
              <a:sym typeface="+mn-ea"/>
            </a:endParaRPr>
          </a:p>
        </p:txBody>
      </p:sp>
      <p:sp>
        <p:nvSpPr>
          <p:cNvPr id="1049416" name="标题 2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9300882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418" name="正文"/>
          <p:cNvSpPr txBox="1"/>
          <p:nvPr>
            <p:custDataLst>
              <p:tags r:id="rId8"/>
            </p:custDataLst>
          </p:nvPr>
        </p:nvSpPr>
        <p:spPr>
          <a:xfrm>
            <a:off x="9300882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培养良好的学习习惯：如认真听讲、积极参与课堂活动、按时完成作业等</a:t>
            </a:r>
            <a:endParaRPr lang="zh-CN" altLang="en-US">
              <a:sym typeface="+mn-ea"/>
            </a:endParaRPr>
          </a:p>
        </p:txBody>
      </p:sp>
      <p:sp>
        <p:nvSpPr>
          <p:cNvPr id="1049420" name="标题 22"/>
          <p:cNvSpPr>
            <a:spLocks noGrp="1"/>
          </p:cNvSpPr>
          <p:nvPr>
            <p:custDataLst>
              <p:tags r:id="rId9"/>
            </p:custDataLst>
          </p:nvPr>
        </p:nvSpPr>
        <p:spPr>
          <a:xfrm>
            <a:off x="6479988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  <a:latin typeface="+mj-ea"/>
              </a:rPr>
              <a:t>单击添加标题</a:t>
            </a:r>
            <a:endParaRPr lang="zh-CN" altLang="en-US" sz="1800">
              <a:solidFill>
                <a:schemeClr val="accent1"/>
              </a:solidFill>
              <a:latin typeface="+mj-ea"/>
            </a:endParaRPr>
          </a:p>
        </p:txBody>
      </p:sp>
      <p:sp>
        <p:nvSpPr>
          <p:cNvPr id="1049422" name="正文"/>
          <p:cNvSpPr txBox="1"/>
          <p:nvPr>
            <p:custDataLst>
              <p:tags r:id="rId10"/>
            </p:custDataLst>
          </p:nvPr>
        </p:nvSpPr>
        <p:spPr>
          <a:xfrm>
            <a:off x="6479988" y="3192371"/>
            <a:ext cx="2052918" cy="2435972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理解并运用句型：如“Who's tht mn/womn? He/She is my grndfther/grndmother.”等</a:t>
            </a:r>
            <a:endParaRPr lang="zh-CN" altLang="en-US"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11"/>
            </p:custDataLst>
          </p:nvPr>
        </p:nvSpPr>
        <p:spPr>
          <a:xfrm>
            <a:off x="838200" y="3191748"/>
            <a:ext cx="2052918" cy="2436595"/>
          </a:xfrm>
          <a:prstGeom prst="rect">
            <a:avLst/>
          </a:prstGeom>
          <a:noFill/>
        </p:spPr>
        <p:txBody>
          <a:bodyPr wrap="square" lIns="0" tIns="0" rIns="0" bIns="46990" rtlCol="0" anchor="t" anchorCtr="0">
            <a:normAutofit/>
          </a:bodyPr>
          <a:lstStyle>
            <a:defPPr>
              <a:defRPr lang="zh-CN"/>
            </a:defPPr>
            <a:lvl1pPr marL="0" lvl="0" algn="ctr" defTabSz="914400" rtl="0" eaLnBrk="1" latinLnBrk="0" hangingPunct="1">
              <a:lnSpc>
                <a:spcPct val="130000"/>
              </a:lnSpc>
              <a:buClrTx/>
              <a:buSzTx/>
              <a:buFontTx/>
              <a:defRPr sz="1200" kern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掌握单词和短语：如“fmily, mother, fther, brother, sister, grndfther, grndmother, uncle, unt, cousin”等</a:t>
            </a:r>
            <a:endParaRPr lang="zh-CN" altLang="en-US">
              <a:sym typeface="+mn-ea"/>
            </a:endParaRPr>
          </a:p>
        </p:txBody>
      </p:sp>
      <p:sp>
        <p:nvSpPr>
          <p:cNvPr id="1049426" name="标题 22"/>
          <p:cNvSpPr>
            <a:spLocks noGrp="1"/>
          </p:cNvSpPr>
          <p:nvPr>
            <p:custDataLst>
              <p:tags r:id="rId12"/>
            </p:custDataLst>
          </p:nvPr>
        </p:nvSpPr>
        <p:spPr>
          <a:xfrm>
            <a:off x="838200" y="1913657"/>
            <a:ext cx="2052918" cy="1179058"/>
          </a:xfrm>
          <a:prstGeom prst="rect">
            <a:avLst/>
          </a:prstGeom>
        </p:spPr>
        <p:txBody>
          <a:bodyPr vert="horz" wrap="square" lIns="90000" tIns="46800" rIns="90000" bIns="46800" rtlCol="0" anchor="b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6000" b="1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800">
                <a:solidFill>
                  <a:schemeClr val="accent1"/>
                </a:solidFill>
              </a:rPr>
              <a:t>单击添加标题</a:t>
            </a:r>
            <a:endParaRPr lang="zh-CN" altLang="en-US" sz="180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https://d.book118.com/667064026154006036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8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1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7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0.5,&quot;transparency&quot;:0.5},{&quot;brightness&quot;:0,&quot;colorType&quot;:1,&quot;foreColorIndex&quot;:5,&quot;pos&quot;:0.899999976158142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2_1"/>
  <p:tag name="KSO_WM_UNIT_INDEX" val="1_2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  <p:tag name="KSO_WM_UNIT_VALUE" val="32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4_1"/>
  <p:tag name="KSO_WM_UNIT_INDEX" val="1_4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3_1"/>
  <p:tag name="KSO_WM_UNIT_INDEX" val="1_3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f*1_1_1"/>
  <p:tag name="KSO_WM_UNIT_INDEX" val="1_1_1"/>
  <p:tag name="KSO_WM_UNIT_LAYERLEVEL" val="1_1_1"/>
  <p:tag name="KSO_WM_UNIT_NOCLEAR" val="0"/>
  <p:tag name="KSO_WM_UNIT_PRESET_TEXT" val="此处输入你的正文，文字是您思想提炼请尽量言简意赅的阐述观点"/>
  <p:tag name="KSO_WM_UNIT_SUBTYPE" val="a"/>
  <p:tag name="KSO_WM_UNIT_TEXT_FILL_FORE_SCHEMECOLOR_INDEX_BRIGHTNESS" val="0.3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8.20001220703125,&quot;width&quot;:869.5}"/>
  <p:tag name="KSO_WM_TAG_VERSION" val="3.0"/>
  <p:tag name="KSO_WM_TEMPLATE_CATEGORY" val="diagram"/>
  <p:tag name="KSO_WM_TEMPLATE_INDEX" val="20231098"/>
  <p:tag name="KSO_WM_UNIT_COMPATIBLE" val="0"/>
  <p:tag name="KSO_WM_UNIT_DIAGRAM_ISNUMVISUAL" val="0"/>
  <p:tag name="KSO_WM_UNIT_DIAGRAM_ISREFERUNIT" val="0"/>
  <p:tag name="KSO_WM_UNIT_HIGHLIGHT" val="0"/>
  <p:tag name="KSO_WM_UNIT_ID" val="diagram2023109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PRESET_TEXT_INDEX" val="0"/>
  <p:tag name="KSO_WM_UNIT_PRESET_TEXT_LEN" val="0"/>
  <p:tag name="KSO_WM_UNIT_TEXT_FILL_FORE_SCHEMECOLOR_INDEX" val="5"/>
  <p:tag name="KSO_WM_UNIT_TEXT_FILL_FORE_SCHEMECOLOR_INDEX_BRIGHTNESS" val="0"/>
  <p:tag name="KSO_WM_UNIT_TEXT_FILL_TYPE" val="1"/>
  <p:tag name="KSO_WM_UNIT_TYPE" val="l_h_a"/>
</p:tagLst>
</file>

<file path=ppt/tags/tag1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MiSans Demibold</vt:lpstr>
      <vt:lpstr>微软雅黑</vt:lpstr>
      <vt:lpstr>宋体</vt:lpstr>
      <vt:lpstr>Office Theme</vt:lpstr>
      <vt:lpstr>PEP小学英语五年级下册第一单元B部分59011.ppt</vt:lpstr>
      <vt:lpstr>目录</vt:lpstr>
      <vt:lpstr>添加章节标题</vt:lpstr>
      <vt:lpstr>单元主题</vt:lpstr>
      <vt:lpstr>单元标题</vt:lpstr>
      <vt:lpstr>单元教学目标</vt:lpstr>
      <vt:lpstr>单元教学内容</vt:lpstr>
      <vt:lpstr>单元教学重点与难点</vt:lpstr>
      <vt:lpstr>B部分内容</vt:lpstr>
      <vt:lpstr>B部分标题</vt:lpstr>
      <vt:lpstr>B部分教学目标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2024-09-11T22:58:33.564</cp:lastPrinted>
  <dcterms:created xsi:type="dcterms:W3CDTF">2024-09-11T14:58:33Z</dcterms:created>
  <dcterms:modified xsi:type="dcterms:W3CDTF">2024-09-11T14:58:35Z</dcterms:modified>
</cp:coreProperties>
</file>