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C1C1A-2A60-447A-AA67-CA3EB8464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878AA-80FB-4555-82C0-EA1C04889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558A4-D0CA-4D8A-81BC-BF1B312B6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41998-A179-42EB-8AF3-10F2B9796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5AB069-DB76-4F50-B466-66F541ECF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13ADC5-213A-436C-9AF6-3653AB609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3D72D5-8631-493B-BF20-F0BC76E27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B75F1-6127-4743-8891-4A42D2117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08DF0-B62A-47C0-A8ED-26246C941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48C63-6B31-48A6-A5DD-D62FFD84C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6247F-F36D-4118-BAEE-EFE34F3AC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65010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员工食堂卫生管理制度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卫生管理制度的执行与监督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5" r="324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制定员工食堂卫生管理制度的目的是为了保障员工的身体健康，防止因食品不卫生而引发疾病。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确保员工健康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良好的食堂卫生状况可以提高员工的满意度和工作积极性，从而提高整体工作效率。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食堂是员工聚集的场所，如果不注意卫生管理，很容易传播疾病，如流感、肠胃炎等。因此，加强食堂卫生管理对于预防疾病传播具有重要意义。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食堂卫生管理是食品安全的重要保障，能够防止食品污染和交叉感染，确保员工摄入的食品是安全可靠的。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一个卫生状况良好的食堂能够提升企业的形象，展现出企业的管理和文化水平，有利于企业的长期发展。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958" r="16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583" r="5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食材采购与储存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食材采购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选择信誉良好的供应商，确保食材新鲜、无污染，并按照规定进行索证索票。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食材储存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建立严格的食材储存制度，分类存放，遵循先进先出原则，定期检查食材保质期。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保持厨房和加工区域的清洁卫生，定期进行消毒和清洁。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制定科学的制作流程，确保食品加工过程中的卫生安全，遵循生熟分开原则。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食品加工与制作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https://d.book118.com/667065010136006053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2024-09-27T17:50:38.164</cp:lastPrinted>
  <dcterms:created xsi:type="dcterms:W3CDTF">2024-09-27T09:50:38Z</dcterms:created>
  <dcterms:modified xsi:type="dcterms:W3CDTF">2024-09-27T09:50:40Z</dcterms:modified>
</cp:coreProperties>
</file>