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DCF92-03FF-43D0-9183-3E2F804A9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506D1-0370-430E-92EB-61CC2BD3A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7473C-4502-4999-B5AA-678D20B92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A94FFA-EC1E-45F3-AB8F-EBD3E74DA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D6CE90-1BFD-43A4-9BAB-8D2849E05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69F66C-3476-44E1-AECE-4ABA17A21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F7A3DE-E4A5-4FBF-9006-BA72D0EAE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4D48A-D133-4B25-966E-DA0A7C9BE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EF616E-8370-4648-ADB6-D25704F4F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9B5510-F7B3-4665-B5E4-C38DEE5F1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FDA85-1860-4C42-A1FB-81F7DFB05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06502306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战略思维对企业组织结构的影响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战略思维对企业组织结构的指导作用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战略思维在企业组织结构中的体现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战略思维对企业组织结构变革的推动作用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案例分析：成功企业战略思维与组织结构变革实践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战略思维是一种高瞻远瞩、统揽全局的思维方式，能够帮助企业在复杂多变的市场环境中制定并执行有效的战略。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战略思维对企业的发展至关重要。它能够帮助企业明确目标、分析环境、制定计划、配置资源并应对风险，从而确保企业在市场竞争中保持领先地位。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企业组织结构是企业内部各部门、各职位之间的排列组合方式，它决定了企业内部的管理层次、信息传递方式以及资源分配方式。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企业组织结构定义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企业组织结构能够提高企业的运营效率和市场竞争力。它能够确保企业内部各部门之间的协调合作，提高企业的决策速度和应对市场变化的能力。同时，良好的企业组织结构还能够激发员工的积极性和创造力，促进企业的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企业组织结构重要性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企业组织结构概述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战略思维对企业组织结构的指导作用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设定阶段性目标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根据长期发展规划，设定可量化、可实现的阶段性目标，确保企业沿着正确的方向稳步前进。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调整经营策略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根据市场环境和企业内部条件的变化，及时调整经营策略，确保企业发展方向与目标始终保持一致。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制定长期发展规划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通过深入分析市场趋势、竞争态势和自身资源能力，制定符合企业发展愿景和使命的长期发展规划。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明确企业发展方向与目标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根据企业战略需求，调整和优化组织结构，降低管理成本，提高运营效率。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优化组织结构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按照企业战略重点，合理配置人力、物力、财力等资源，确保关键业务领域的资源投入。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合理配置资源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强化部门间协同合作，打破信息壁垒，提升企业内部整体运营效率。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提升协同效率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优化资源配置，提高运营效率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417" r="21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在追求经济效益的同时，注重社会效益和环境效益，实现企业可持续发展。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培育核心竞争力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通过技术创新、品牌建设、人才培养等措施，培育企业独特的核心竞争力。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构建创新体系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鼓励企业创新，构建完善的创新体系，推动企业不断适应市场变化和技术进步。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强化核心竞争力，实现可持续发展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战略思维在企业组织结构中的体现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减少管理层级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通过简化管理层级，加快决策速度，提高组织灵活性。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拓宽管理幅度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增加每位管理者直接管理的下属数量，促进信息在组织内的快速流动。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强化员工参与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鼓励员工参与决策过程，提高员工的归属感和工作积极性。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组织结构扁平化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打破部门壁垒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通过跨部门协作，促进不同部门之间的信息交流和资源共享。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建立协作机制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制定明确的协作规则和流程，确保各部门在共同目标下协同工作。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强化沟通渠道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建立有效的沟通渠道，如定期会议、内部社交平台等，促进部门间的沟通与合作。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通过市场调研和分析，及时发现市场变化和趋势。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敏锐的市场洞察能力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建立快速响应市场变化的机制，如调整产品线、改变营销策略等。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快速响应机制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鼓励企业创新和学习，以适应不断变化的市场环境。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创新与学习能力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灵活应对市场变化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https://d.book118.com/667065023061006041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2024-09-14T04:15:47.880</cp:lastPrinted>
  <dcterms:created xsi:type="dcterms:W3CDTF">2024-09-13T20:15:47Z</dcterms:created>
  <dcterms:modified xsi:type="dcterms:W3CDTF">2024-09-13T20:15:49Z</dcterms:modified>
</cp:coreProperties>
</file>