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C4DB7-1B0C-475E-A0CD-B8E463678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DEFD4-CB73-4CC1-A6E5-5543B7A4F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4DE6B-8C84-4038-AE92-AF07C6D62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DB9C3-C1E4-4D9E-B48D-A8EB31401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981114-8472-420C-9A88-2EC316E4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03A67-E49F-4E69-986D-276DD84CB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3C760-4719-4974-8674-710D01B63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4BE4F-46EE-4821-A31A-DC6B1365D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F7CC7-0C83-4A34-86DC-1D3C468A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82676-C0A3-488D-95A9-FB04AED3B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CA1AD-E65B-488B-B40C-C26154078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65041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药品管理法及其实施条例课件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药品管理法的主要内容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药品管理法的实施条例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药品管理法的法律责任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药品管理法的案例分析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32" r="33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药品管理法是我国针对药品生产、流通、使用等环节进行管理的法律规范，旨在保障公众用药安全和合法权益。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通过制定和实施药品管理法，规范药品市场秩序，保障公众用药安全、有效、可及，促进药品产业的健康发展。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药品管理法的定义和目的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药品管理应当遵循科学、规范、透明、可预见的原则，运用科学的方法和手段进行监管。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科学监管原则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依法监管原则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药品监管部门应当依法履行职责，严格执法，确保监管行为合法、公正、透明。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药品管理应当发挥全社会的力量，鼓励社会各方参与，共同维护药品安全和公共利益。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2001年修订《药品管理法》，进一步规范药品市场秩序，保障公众用药安全。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2019年再次修订《药品管理法》，强化药品全生命周期监管，提升药品监管体系和监管能力现代化水平。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36" r="103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1984年颁布《药品管理法》，开启我国药品管理的法治化进程。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药品管理法的历史和发展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药品管理法的主要内容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药品的注册和审批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药品注册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药品注册是药品管理的核心环节，要求药品必须经过严格的注册程序，确保药品的安全性、有效性及质量可控性。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审批流程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药品审批流程包括临床试验申请、生产申请及进口申请等，需经过多部门联合审批，确保审批的科学性和公正性。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审批标准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药品审批标准包括药品的安全性、有效性、质量可控性及生产质量管理规范等方面，需符合国家相关法律法规及技术要求。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药品生产必须符合国家相关法律法规及技术要求，建立完善的质量管理体系，确保药品生产全过程的安全可控。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药品经营企业需具备相应的资质和条件，遵守国家相关法律法规及技术要求，确保药品经营全过程的质量安全。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药品监管部门对药品生产和经营企业实施严格的监管措施，包括现场检查、抽检及处罚等，确保药品质量和安全。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药品的生产和经营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对外交流合作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加强与国际药品监管机构的交流与合作，积极参与国际药品监管事务，推动我国药品产业的国际化发展。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进出口管理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药品进出口必须符合国家相关法律法规及技术要求，需经过严格的检验和审批程序，确保进出口药品的质量和安全。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药品监管部门对药品进出口实施严格的监管措施，包括检验、抽检及处罚等，确保进出口药品的质量和安全。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208" r="52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药品的进出口和对外交流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https://d.book118.com/667065041035006030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2024-09-01T18:32:37.035</cp:lastPrinted>
  <dcterms:created xsi:type="dcterms:W3CDTF">2024-09-01T10:32:37Z</dcterms:created>
  <dcterms:modified xsi:type="dcterms:W3CDTF">2024-09-01T10:32:39Z</dcterms:modified>
</cp:coreProperties>
</file>