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453BC-375F-4AFF-85DE-5919AB20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3C5F1-E7B2-4FE7-9E67-F1F301EF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3441B-9E5C-4AA6-B629-D40BFC8C6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F53F4-0600-4953-9BEA-CDD06AF7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A606F-7CA6-456E-80D2-B495AFAD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220DC-3D28-40A4-A88E-2F3E7CE9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9C422-2FBE-44AE-99ED-9300B15F7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9C258-44B3-4557-A1CF-4330FEBF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94638-81FF-480E-BA29-A455B7A12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9344B-0128-43C9-B7B4-FB099C14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D7A0-DC28-463D-A23D-39D18EAC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512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生产效率改善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生产效率改善策略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生产现场管理改善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生产计划与调度优化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供应链协同与库存管理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信息化与智能化助力生产效率提升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随着全球经济的不断发展，企业面临的市场竞争日益激烈，提高生产效率成为企业保持竞争力的关键。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在资源日益紧缺的背景下，提高生产效率有助于企业更加合理地利用资源，降低成本，实现可持续发展。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响应政策号召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政府鼓励企业提高生产效率，以促进经济增长和转型升级，企业需要积极响应政策号召。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通过改进生产工艺、提高检验标准、加强质量管理等方式，提升产品质量。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提高劳动生产率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通过改善生产流程、提高设备自动化程度、优化人力资源配置等手段，提高劳动生产率。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通过减少浪费、提高原材料利用率、降低能源消耗等措施，降低生产成本。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遵循市场导向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以市场需求为导向，及时调整生产策略，满足客户需求。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持续改进创新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不断寻求改进和创新的机会，推动企业生产效率持续提升。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分析当前生产线的布局是否合理，是否存在物料搬运浪费、生产线不平衡等问题。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评估设备的性能、维护状况以及是否满足生产需求，识别设备升级或替换的必要性。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分析生产人员的年龄、学历、技能等结构，了解人员配置的合理性。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评估生产人员的技能水平，识别技能提升和培训的需求。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详细梳理生产流程，找出流程中的浪费环节和改进点。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识别生产过程中的瓶颈工序，分析其对生产效率的影响及解决方案。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生产流程与瓶颈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生产效率改善策略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通过重新设计工艺流程，减少生产环节和等待时间，提高生产效率。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根据工艺流程和产品特性，合理规划设备布局，减少物料搬运和人员走动距离，提高作业效率。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平衡各工序的作业时间，消除瓶颈工序，使生产线达到最佳的生产效率。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优化生产线布局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采用先进的设备和技术，提高设备的自动化程度和生产能力。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设备升级改造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设备效率监测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建立完善的设备维护保养制度，确保设备处于良好状态，减少故障停机时间。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实时监测设备运行状况，及时发现并解决设备效率下降的问题。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提升设备效率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针对员工的技能水平和工作需求，制定个性化的培训计划，提高员工的操作技能和工作效率。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加强团队协作和沟通能力的培训，提高员工之间的协作效率。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建立合理的激励机制，激发员工的工作积极性和创新精神，提高生产效率。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强化人员培训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生产现场管理改善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整理（Seiri）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清除工作场所内的无用物品，保持工作场所整洁。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整顿（Seiton）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将有用物品分类放置，并贴上标签，方便取用和归位。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清扫（Seiso）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保持工作场所的清洁卫生，防止污染和垃圾堆积。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清洁（Seiketsu）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维持整理、整顿、清扫的成果，形成制度化、规范化的管理方式。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素养（Shitsuke）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提高员工素质，养成遵守规章制度和良好工作习惯的习惯。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5S管理实施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https://d.book118.com/667065124060006030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2024-09-02T00:25:15.727</cp:lastPrinted>
  <dcterms:created xsi:type="dcterms:W3CDTF">2024-09-01T16:25:15Z</dcterms:created>
  <dcterms:modified xsi:type="dcterms:W3CDTF">2024-09-01T16:25:17Z</dcterms:modified>
</cp:coreProperties>
</file>