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2DC82-C78C-4FFD-9AC5-6F20BCECE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F1C3F-989C-4E51-B524-99CBD8238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F91CD-A137-4C3D-8144-7164140AE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F5D27-A243-4DF0-A695-274C2DA70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BF8889-4A01-40F9-809E-F5D1E0BD7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555F1C-FE6C-45FF-8EDF-24D3B404C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0F2E5E-733E-4AAD-B678-FCAABB6D2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152AF-EFD5-46DF-B430-80879D7B7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8C4B3-34E7-407B-BA18-96255A9FA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012EA-EA71-4052-92ED-C36F44453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C3150-B175-40D6-BFCD-5F87D0F52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00166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供电所营销专责岗位竞聘报告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对营销专责岗位的理解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竞聘理由和承诺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工作业绩和成果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与同事的合作关系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毕业院校：XX大学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姓名：XXX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年龄：30岁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专业：电气工程及其自动化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基本信息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在工作中积累了丰富的电力营销经验，熟悉供电所的各项业务和流程。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2015年至今：在供电所工作，先后担任抄表员、用电检查员、业扩报装员等职务。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熟悉供电所的各项业务和流程，能够迅速融入工作。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具备创新意识和学习能力，能够不断探索新的营销策略和方法。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具备较强的沟通能力和团队协作精神，能够与同事和客户建立良好的关系。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在工作中始终保持高度的责任心和敬业精神，能够认真履行工作职责。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413" r="2413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8360" b="836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59" b="259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竞聘优势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对营销专责岗位的理解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制定并执行供电所的营销策略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根据市场需求和竞争态势，制定适合供电所的营销策略，包括产品推广、价格策略、客户关系管理等。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开展市场调研与分析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定期开展市场调研，收集客户需求和竞争对手信息，分析市场趋势，为营销策略的制定提供依据。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组织销售活动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组织并实施各类销售活动，如促销、打折、赠品等，提高供电所产品的知名度和销售量。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建立和维护客户关系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与客户建立良好的沟通机制，了解客户需求，提供优质的服务，提高客户满意度和忠诚度。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65" r="2416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通过有效的营销策略和销售活动，增加供电所的客户数量和销售额，推动业务持续发展。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推动供电所业务发展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通过市场调研和分析，及时调整营销策略，提高供电所在市场中的竞争力。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提高供电所市场竞争力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营销专责岗位负责供电所的盈利工作，通过合理的价格策略和成本控制，保障供电所的利润目标实现。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保障供电所的利润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通过良好的客户关系管理和优质的客户服务，提升供电所在客户中的口碑和品牌形象。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提升供电所品牌形象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随着市场的变化和竞争对手的动态，营销专责岗位需随时调整营销策略，保持敏锐的市场洞察力。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如何确保营销活动的有效性和投入产出比，是营销专责岗位在制定和实施营销策略时需要考虑的重要问题。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保障营销活动的有效性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在竞争激烈的市场环境中，如何维护好客户关系，提高客户满意度和忠诚度，是营销专责岗位面临的重要挑战。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维护客户关系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随着科技的发展和消费者行为的改变，营销专责岗位需不断创新营销方式和手段，以吸引和满足客户需求。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创新营销方式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竞聘理由和承诺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我拥有市场营销专业背景，对市场趋势和客户需求有深入的理解。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专业背景深厚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实践经验丰富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在过去的岗位上，我积累了丰富的营销实践经验，能够迅速融入并推动工作。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我擅长与团队成员沟通协作，共同达成目标。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竞聘理由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我将通过精准的市场分析和创新的营销策略，努力提升供电所的业绩。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提升业绩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我将倾听客户的声音，持续改进服务，提升客户满意度。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我将注重团队建设，提升团队凝聚力和执行力。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强化团队建设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工作承诺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https://d.book118.com/667100166151006051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2024-09-25T02:36:44.772</cp:lastPrinted>
  <dcterms:created xsi:type="dcterms:W3CDTF">2024-09-24T18:36:44Z</dcterms:created>
  <dcterms:modified xsi:type="dcterms:W3CDTF">2024-09-24T18:36:46Z</dcterms:modified>
</cp:coreProperties>
</file>