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AF29992-38FE-4B1E-9386-B5A86E3D505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E5861-FB8E-416C-8FB7-55B6BCFC5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E75C1-9F21-4233-A733-9A42CADA2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2A1FD-D642-4A34-9930-5403D6790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CD83A-BD9D-4784-B95B-78B43D4B0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37A3B-62B6-490F-9C63-73A282327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70363-169E-44C9-9207-BD488BC7D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A210F-13C5-49A3-9C36-16CE001E6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739AC-5763-44A2-968A-0E49E9448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C5E15-B34C-4CC7-AF58-065776903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AFFA3-0291-4EBB-85C4-1EBD3E8E2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4B3C6-F47C-48E2-9FB1-B73F54AE2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3D06D51-1B1E-488F-A336-7875BB58E2A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50E8168-822D-47BB-8800-46A7BC14C08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0101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人工智能在医学诊断中的应用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人工智能在医学诊断中的应用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在个性化治疗中的应用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在医疗健康管理中的应用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在医学教育与训练中的应用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在医患沟通中的应用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人工智能在医学诊断中的应用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人工智能在医学诊断中的重要性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(AI)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在医学诊断中扮演着至关重要的角色。通过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技术，医生可以获得更准确、更快速的诊断结果，从而提高治疗效果和患者生存率。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的应用正在逐步改变医学诊断的方式，成为医学领域的新宠。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辅助诊断的优势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结果更客观，减少主观误判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分析速度快，提高医生工作效率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能够处理大量数据，提供精准诊断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技术不断创新，提升医疗水平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病变检测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可以发现医生可能会忽视的病变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异常图像标记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能够标记异常图像，提供参考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影像分析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能对医学影像进行详细分析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在医学影像诊断中的应用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肿瘤识别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能够帮助医生准确识别肿瘤类型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在病理诊断中的优势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技术可以帮助医生快速准确地识别组织样本中的异常细胞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快速识别异常细胞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在病理诊断中提高了诊断效率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技术能减轻病理医生的工作负担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负担减轻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随着人工智能技术的不断发展，其在医学诊断中的应用前景广阔。未来，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可能帮助医生诊断更多疾病类型，提供个性化的治疗方案，推动医学领域的进步。人工智能将逐步成为医学领域的利器，改变整个医疗行业。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在个性化治疗中的应用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个性化治疗的重要性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个性化治疗是根据患者的基因型、表型等个体特征，制定针对性的治疗方案，从而提高治疗效果。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技术通过分析大数据，帮助医生为每位患者制定最佳的个性化治疗方案。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在药物研发中的应用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降低研发成本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加速新药开发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预测药效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快速筛选潜在药物靶点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降低研发风险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提高新药研发成功率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在肿瘤治疗中的应用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监测治疗效果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选择最合适的治疗方案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提高肿瘤患者生存率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实现慢性疾病精准管理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减少并发症发生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提高患者生活质量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提高医疗效率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降低医疗资源浪费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提升医疗质量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个性化诊疗方案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确保治疗针对性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提高治疗效果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在慢性疾病管理中的应用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帮助监测病情变化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提前预警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调整治疗方案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在医学诊断中的应用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人工智能在医学诊断中的应用日益广泛，通过深度学习算法，可以帮助医生更准确地诊断疾病，提高诊断准确率和效率。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在医疗健康管理中的应用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健康管理在促进健康、预防疾病和提高生活质量方面起着关键作用。通过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技术对个人健康数据进行分析，可以制定个性化的健康管理方案，帮助个体提高生活质量。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在健康监测中的应用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监测个体健康状况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智能穿戴设备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实时监测健康数据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传感器技术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即时发现健康问题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个性化健康监测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在慢性病管理中的应用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帮助患者管理高血压、糖尿病等慢性疾病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慢性病管理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帮助患者控制病情，提高生活质量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病情控制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提供个性化的治疗方案和健康管理建议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个性化治疗方案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降低患病风险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技术降低患病风险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早期干预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实现早期干预和预防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生活质量提升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技术预防疾病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提高生活质量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在预防性医学中的应用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预测个体患病风险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提供早期干预和预防措施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https://d.book118.com/667101010011006055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人工智能在医学诊断中的应用</vt:lpstr>
      <vt:lpstr>目录</vt:lpstr>
      <vt:lpstr>第1章 人工智能在医学诊断中的应用</vt:lpstr>
      <vt:lpstr> </vt:lpstr>
      <vt:lpstr>AI辅助诊断的优势</vt:lpstr>
      <vt:lpstr>AI在医学影像诊断中的应用</vt:lpstr>
      <vt:lpstr>AI在病理诊断中的优势</vt:lpstr>
      <vt:lpstr>未来展望</vt:lpstr>
      <vt:lpstr>第2章 AI在个性化治疗中的应用</vt:lpstr>
      <vt:lpstr>个性化治疗的重要性</vt:lpstr>
      <vt:lpstr>AI在药物研发中的应用</vt:lpstr>
      <vt:lpstr>AI在肿瘤治疗中的应用</vt:lpstr>
      <vt:lpstr>AI在慢性疾病管理中的应用</vt:lpstr>
      <vt:lpstr> </vt:lpstr>
      <vt:lpstr>第3章 AI在医疗健康管理中的应用</vt:lpstr>
      <vt:lpstr>健康管理的重要性</vt:lpstr>
      <vt:lpstr>AI在健康监测中的应用</vt:lpstr>
      <vt:lpstr>AI在慢性病管理中的应用</vt:lpstr>
      <vt:lpstr>AI在预防性医学中的应用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2024-09-29T14:15:34.935</cp:lastPrinted>
  <dcterms:created xsi:type="dcterms:W3CDTF">2024-09-29T06:15:34Z</dcterms:created>
  <dcterms:modified xsi:type="dcterms:W3CDTF">2024-09-29T06:15:36Z</dcterms:modified>
</cp:coreProperties>
</file>