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BBAC03-B58E-4BDC-9ECA-5601BED78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F41D1-21BB-4868-888B-5AF273A1A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4E6B6F-A808-4C0E-A077-CEA5037E8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BB11AF-4DE0-4D2C-A862-6CA536106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2BC145-DB30-4ACF-B576-F054EF7334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8E044C-AAAB-46C3-AB8A-D64E299071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65045D-A797-40EB-BCF4-59A190B283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6EAF62-7E92-416C-BF59-2B4EF4019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31A4F3-8A4A-4807-B609-8C199271B6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2798E-68FD-469C-BFB5-2C49A3AF2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9269BD-F51F-4D59-9354-8388A05899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0101010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胺碘酮治疗缺血性心肌病相关心律失常的疗效评估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缺血性心肌病与心律失常概述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胺碘酮药物治疗机制及作用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临床试验设计与方法论述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疗效评估结果展示与分析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讨论与结论总结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参考文献列表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缺血性心肌病与心律失常概述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160" b="111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缺血性心肌病是由于冠状动脉粥样硬化导致心肌长期缺血缺氧，从而引起心肌细胞减少、坏死、凋亡和心肌纤维化的一种疾病。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主要包括冠状动脉粥样硬化、冠状动脉痉挛、冠状动脉微血管病变等，导致心肌供血不足，进而引发心肌损伤和心功能不全。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缺血性心肌病定义及发病原因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发病原因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缺血性心肌病定义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214" r="1921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缺血性心肌病相关心律失常类型多样，包括室性期前收缩、室性心动过速、心室颤动等室性心律失常，以及房性期前收缩、房性心动过速、心房颤动等房性心律失常。</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心律失常类型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心律失常的临床表现因类型而异，轻者可无明显症状，重者可出现心悸、胸闷、头晕、黑蒙、晕厥等症状，甚至导致心脏骤停和猝死。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心律失常类型与临床表现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缺血性心肌病与心律失常之间存在密切关联。心肌缺血可导致心肌细胞电生理异常，从而引发心律失常；而心律失常又可加重心肌缺血和心功能不全，形成恶性循环。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危害程度</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缺血性心肌病相关心律失常对患者危害极大，不仅影响患者生活质量和运动耐量，还可增加心力衰竭、心脏性猝死等风险。因此，及时诊断和治疗缺血性心肌病相关心律失常具有重要意义。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两者关联性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两者关联性及危害程度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胺碘酮药物治疗机制及作用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胺碘酮药物成分与药理作用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药物成分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胺碘酮主要成分为苯并呋喃衍生物，具有复杂的化学结构。</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药理作用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胺碘酮通过延长心肌细胞动作电位时程、抑制钾离子外流和钙离子内流等机制，发挥广谱抗心律失常作用。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改善心肌缺血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胺碘酮能够扩张冠状动脉，增加心肌血流量，从而改善心肌缺血状态。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抑制心律失常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在缺血性心肌病中，胺碘酮通过其抗心律失常作用，减少室性心动过速、心室颤动等恶性心律失常的发生。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244" r="252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在缺血性心肌病中应用原理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安全性考虑</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虽然胺碘酮在缺血性心肌病中具有显著疗效，但长期使用可能增加甲状腺、肺部等器官的不良反应风险，因此需权衡利弊并密切监测患者情况。</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降低死亡率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胺碘酮治疗能够显著降低缺血性心肌病患者因心律失常导致的死亡率。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改善症状</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胺碘酮能够减轻患者心悸、胸闷等症状，提高生活质量。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减少复发</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胺碘酮治疗能够减少心律失常的复发次数，降低再入院率。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对心律失常改善效果预期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临床试验设计与方法论述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选择符合缺血性心肌病相关心律失常诊断标准的患者，排除严重肝肾功能不全、甲状腺功能异常、药物过敏等禁忌症患者。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筛选标准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采用随机数字表法将患者分为试验组和对照组，确保两组患者基线资料具有可比性。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分组情况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试验对象筛选标准及分组情况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给药方案</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试验组患者给予胺碘酮治疗，对照组患者给予常规抗心律失常药物治疗。根据患者病情和药物剂量调整原则，制定个性化的给药方案。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执行过程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确保患者按时按量服药，记录患者用药情况、不良反应及处理措施。对于未能按时服药或出现严重不良反应的患者，及时调整给药方案或终止试验。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给药方案制定和执行过程描述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https://d.book118.com/667101010104006035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2024-09-10T00:35:23.095</cp:lastPrinted>
  <dcterms:created xsi:type="dcterms:W3CDTF">2024-09-09T16:35:23Z</dcterms:created>
  <dcterms:modified xsi:type="dcterms:W3CDTF">2024-09-09T16:35:25Z</dcterms:modified>
</cp:coreProperties>
</file>