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5C40D5-22D0-4ED3-A582-ACDF2FD3F1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5DD304-E8CC-47DB-A53F-73DA76BEE3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EA406B-D5A1-4E0F-9A34-98A31E3AFB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E9E1D1-0A77-488D-98F5-B9E4EC003D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EE9D37-F48A-478A-B301-0616AF9F50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4131CF-B06C-4C47-ABA1-725B079C74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A3265F-1174-4805-A967-76C176A0D6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BF14A7-99BC-4F97-922F-443F903F62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376E43-EFB3-4127-82DD-2DF774B2DD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B8D2AA-E32D-409E-A89C-B18C2103EE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F6B37F-AB87-4714-99E5-EED80169B7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10310213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中国消费者行为与美容行业趋势分析</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中国美容行业概况：市场规模、主要品类、消费者分布。
 中国消费者美容意识演变：审美标准、消费观念、购买行为。
 中国消费者美容偏好分析：产品类型、品牌选择、价格敏感性。
 中国美容行业的主要趋势：数字化营销、社交媒体影响、个性化产品。
 新兴美容消费群体：Z世代、银发族、男性消费者。
 中国美容行业面临的挑战：竞争加剧、监管政策、技术变革。
 中国消费者美容行为的研究方法：问卷调查、焦点小组访谈、观察法。
 中国美容行业未来发展展望：新技术应用、可持续发展、跨界合作。</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中国美容行业概况：市场规模、主要品类、消费者分布。</a:t>
            </a:r>
          </a:p>
        </p:txBody>
      </p:sp>
      <p:sp>
        <p:nvSpPr>
          <p:cNvPr id="3" name="Subtitle 2"/>
          <p:cNvSpPr>
            <a:spLocks noGrp="1"/>
          </p:cNvSpPr>
          <p:nvPr>
            <p:ph type="subTitle" idx="1"/>
          </p:nvPr>
        </p:nvSpPr>
        <p:spPr/>
        <p:txBody>
          <a:bodyPr/>
          <a:lstStyle/>
          <a:p>
            <a:r>
              <a:t>中国消费者行为与美容行业趋势分析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中国美容行业概况：市场规模、主要品类、消费者分布。</a:t>
            </a:r>
          </a:p>
        </p:txBody>
      </p:sp>
      <p:sp>
        <p:nvSpPr>
          <p:cNvPr id="3" name="Content Placeholder 2"/>
          <p:cNvSpPr>
            <a:spLocks noGrp="1"/>
          </p:cNvSpPr>
          <p:nvPr>
            <p:ph sz="half" idx="2"/>
          </p:nvPr>
        </p:nvSpPr>
        <p:spPr/>
        <p:txBody>
          <a:bodyPr/>
          <a:lstStyle/>
          <a:p>
            <a:r>
              <a:t>1. 中国美容行业市场规模巨大，预计2023年将达到5133亿元，2018年至2023年的复合年增长率为6.7%。</a:t>
            </a:r>
          </a:p>
          <a:p>
            <a:r>
              <a:t>2. 美容行业细分市场多元化，包括护肤品、彩妆、洗护用品、美发用品、香水等。</a:t>
            </a:r>
          </a:p>
          <a:p>
            <a:r>
              <a:t>3. 美容行业市场集中度相对较高，头部品牌占据较大的市场份额。</a:t>
            </a:r>
          </a:p>
        </p:txBody>
      </p:sp>
      <p:sp>
        <p:nvSpPr>
          <p:cNvPr id="4" name="Text Placeholder 3"/>
          <p:cNvSpPr>
            <a:spLocks noGrp="1"/>
          </p:cNvSpPr>
          <p:nvPr>
            <p:ph type="body" idx="3"/>
          </p:nvPr>
        </p:nvSpPr>
        <p:spPr/>
        <p:txBody>
          <a:bodyPr/>
          <a:lstStyle/>
          <a:p>
            <a:r>
              <a:t>主要品类</a:t>
            </a:r>
          </a:p>
        </p:txBody>
      </p:sp>
      <p:sp>
        <p:nvSpPr>
          <p:cNvPr id="5" name="Content Placeholder 4"/>
          <p:cNvSpPr>
            <a:spLocks noGrp="1"/>
          </p:cNvSpPr>
          <p:nvPr>
            <p:ph sz="half" idx="4"/>
          </p:nvPr>
        </p:nvSpPr>
        <p:spPr/>
        <p:txBody>
          <a:bodyPr/>
          <a:lstStyle/>
          <a:p>
            <a:r>
              <a:t>1. 护肤品是美容行业最大的品类，2022年市场规模达到2876亿元，占美容行业总市场规模的56%。</a:t>
            </a:r>
          </a:p>
          <a:p>
            <a:r>
              <a:t>2. 彩妆是美容行业的第二大品类，2022年市场规模达到1099亿元，占美容行业总市场规模的21%。</a:t>
            </a:r>
          </a:p>
          <a:p>
            <a:r>
              <a:t>3. 洗护用品是美容行业的第三大品类，2022年市场规模达到647亿元，占美容行业总市场规模的13%。</a:t>
            </a:r>
          </a:p>
        </p:txBody>
      </p:sp>
      <p:sp>
        <p:nvSpPr>
          <p:cNvPr id="6" name="Text Placeholder 5"/>
          <p:cNvSpPr>
            <a:spLocks noGrp="1"/>
          </p:cNvSpPr>
          <p:nvPr>
            <p:ph type="body" idx="1"/>
          </p:nvPr>
        </p:nvSpPr>
        <p:spPr/>
        <p:txBody>
          <a:bodyPr/>
          <a:lstStyle/>
          <a:p>
            <a:r>
              <a:t>中国美容行业概况：市场规模</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中国美容行业概况：市场规模、主要品类、消费者分布。</a:t>
            </a:r>
          </a:p>
        </p:txBody>
      </p:sp>
      <p:sp>
        <p:nvSpPr>
          <p:cNvPr id="3" name="Text Placeholder 2"/>
          <p:cNvSpPr>
            <a:spLocks noGrp="1"/>
          </p:cNvSpPr>
          <p:nvPr>
            <p:ph type="body" idx="1"/>
          </p:nvPr>
        </p:nvSpPr>
        <p:spPr/>
        <p:txBody>
          <a:bodyPr/>
          <a:lstStyle/>
          <a:p>
            <a:r>
              <a:t>消费者分布</a:t>
            </a:r>
          </a:p>
        </p:txBody>
      </p:sp>
      <p:sp>
        <p:nvSpPr>
          <p:cNvPr id="4" name="Content Placeholder 3"/>
          <p:cNvSpPr>
            <a:spLocks noGrp="1"/>
          </p:cNvSpPr>
          <p:nvPr>
            <p:ph sz="half" idx="2"/>
          </p:nvPr>
        </p:nvSpPr>
        <p:spPr/>
        <p:txBody>
          <a:bodyPr/>
          <a:lstStyle/>
          <a:p>
            <a:r>
              <a:t>1. 中国美容行业消费者主要集中在一线和新一线城市，其中一线城市消费者占35%，新一线城市消费者占28%。</a:t>
            </a:r>
          </a:p>
          <a:p>
            <a:r>
              <a:t>2. 美容行业消费者以女性为主，女性消费者占75%，男性消费者占25%。</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中国消费者美容意识演变：审美标准、消费观念、购买行为。</a:t>
            </a:r>
          </a:p>
        </p:txBody>
      </p:sp>
      <p:sp>
        <p:nvSpPr>
          <p:cNvPr id="3" name="Subtitle 2"/>
          <p:cNvSpPr>
            <a:spLocks noGrp="1"/>
          </p:cNvSpPr>
          <p:nvPr>
            <p:ph type="subTitle" idx="1"/>
          </p:nvPr>
        </p:nvSpPr>
        <p:spPr/>
        <p:txBody>
          <a:bodyPr/>
          <a:lstStyle/>
          <a:p>
            <a:r>
              <a:t>中国消费者行为与美容行业趋势分析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中国消费者美容意识演变：审美标准、消费观念、购买行为。</a:t>
            </a:r>
          </a:p>
        </p:txBody>
      </p:sp>
      <p:sp>
        <p:nvSpPr>
          <p:cNvPr id="3" name="Text Placeholder 2"/>
          <p:cNvSpPr>
            <a:spLocks noGrp="1"/>
          </p:cNvSpPr>
          <p:nvPr>
            <p:ph type="body" idx="1"/>
          </p:nvPr>
        </p:nvSpPr>
        <p:spPr/>
        <p:txBody>
          <a:bodyPr/>
          <a:lstStyle/>
          <a:p>
            <a:r>
              <a:t>中国消费者审美标准的演变</a:t>
            </a:r>
          </a:p>
        </p:txBody>
      </p:sp>
      <p:sp>
        <p:nvSpPr>
          <p:cNvPr id="4" name="Content Placeholder 3"/>
          <p:cNvSpPr>
            <a:spLocks noGrp="1"/>
          </p:cNvSpPr>
          <p:nvPr>
            <p:ph sz="half" idx="2"/>
          </p:nvPr>
        </p:nvSpPr>
        <p:spPr/>
        <p:txBody>
          <a:bodyPr/>
          <a:lstStyle/>
          <a:p>
            <a:r>
              <a:t>1. 从传统审美到多元化审美：中国消费者对美的定义正在发生变化，从传统的“白幼瘦”审美标准转向更加多元化和包容性的审美观。这种变化受到多种因素的影响，包括社交媒体、名人文化和全球化趋势。</a:t>
            </a:r>
          </a:p>
          <a:p>
            <a:r>
              <a:t>2. 个性化和独特性的追求：中国消费者越来越追求个性化和独特性的美容风格。他们不再满足于千篇一律的美容产品和服务，而是希望能够找到适合自己独特需求和个性的产品和服务。</a:t>
            </a:r>
          </a:p>
          <a:p>
            <a:r>
              <a:t>3. 对自然美和健康美的重视：中国消费者越来越重视自然美和健康美。他们不再热衷于过度整容和美颜，而是更倾向于通过健康的生活方式和合理的美容护理来保持自然的状态。</a:t>
            </a:r>
          </a:p>
        </p:txBody>
      </p:sp>
      <p:sp>
        <p:nvSpPr>
          <p:cNvPr id="5" name="Text Placeholder 4"/>
          <p:cNvSpPr>
            <a:spLocks noGrp="1"/>
          </p:cNvSpPr>
          <p:nvPr>
            <p:ph type="body" idx="3"/>
          </p:nvPr>
        </p:nvSpPr>
        <p:spPr/>
        <p:txBody>
          <a:bodyPr/>
          <a:lstStyle/>
          <a:p>
            <a:r>
              <a:t>中国消费者美容消费观念的转变</a:t>
            </a:r>
          </a:p>
        </p:txBody>
      </p:sp>
      <p:sp>
        <p:nvSpPr>
          <p:cNvPr id="6" name="Content Placeholder 5"/>
          <p:cNvSpPr>
            <a:spLocks noGrp="1"/>
          </p:cNvSpPr>
          <p:nvPr>
            <p:ph sz="half" idx="4"/>
          </p:nvPr>
        </p:nvSpPr>
        <p:spPr/>
        <p:txBody>
          <a:bodyPr/>
          <a:lstStyle/>
          <a:p>
            <a:r>
              <a:t>1. 从功能性消费到体验式消费：中国消费者的美容消费观念正在从功能性消费转向体验式消费。他们不再仅仅满足于美容产品的基本功能，而是更加注重美容过程中的体验和享受。</a:t>
            </a:r>
          </a:p>
          <a:p>
            <a:r>
              <a:t>2. 从价格导向到价值导向：中国消费者对美容产品的价格不再那么敏感，而是更加注重产品的价值和品质。他们愿意为高品质、有价值的美容产品支付更高的价格。</a:t>
            </a:r>
          </a:p>
          <a:p>
            <a:r>
              <a:t>3. 对美容知识和信息的渴求：中国消费者对美容知识和信息的需求日益增长。他们希望能够了解最新的美容趋势、产品和服务，以便做出明智的消费决策。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中国消费者美容意识演变：审美标准、消费观念、购买行为。</a:t>
            </a:r>
          </a:p>
        </p:txBody>
      </p:sp>
      <p:sp>
        <p:nvSpPr>
          <p:cNvPr id="3" name="Text Placeholder 2"/>
          <p:cNvSpPr>
            <a:spLocks noGrp="1"/>
          </p:cNvSpPr>
          <p:nvPr>
            <p:ph type="body" idx="1"/>
          </p:nvPr>
        </p:nvSpPr>
        <p:spPr/>
        <p:txBody>
          <a:bodyPr/>
          <a:lstStyle/>
          <a:p>
            <a:r>
              <a:t>中国消费者美容购买行为的变化</a:t>
            </a:r>
          </a:p>
        </p:txBody>
      </p:sp>
      <p:sp>
        <p:nvSpPr>
          <p:cNvPr id="4" name="Content Placeholder 3"/>
          <p:cNvSpPr>
            <a:spLocks noGrp="1"/>
          </p:cNvSpPr>
          <p:nvPr>
            <p:ph sz="half" idx="2"/>
          </p:nvPr>
        </p:nvSpPr>
        <p:spPr/>
        <p:txBody>
          <a:bodyPr/>
          <a:lstStyle/>
          <a:p>
            <a:r>
              <a:t>1. 从线下购物到线上购物：中国消费者的美容购买行为正在从线下购物转向线上购物。随着电子商务的快速发展，越来越多中国消费者选择在网上购买美容产品和服务。</a:t>
            </a:r>
          </a:p>
          <a:p>
            <a:r>
              <a:t>2. 从品牌忠诚度到品牌多元化：中国消费者对美容品牌的忠诚度正在下降。他们不再局限于某一两个美容品牌，而是根据自己的需求和喜好选择不同的美容品牌。</a:t>
            </a:r>
          </a:p>
          <a:p>
            <a:r>
              <a:t>3. 从冲动购买到理性购买：中国消费者的美容购买行为正在从冲动购买转向理性购买。他们更加注重对美容产品和服务的了解和比较，以便做出明智的购买决策。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中国消费者美容偏好分析：产品类型、品牌选择、价格敏感性。</a:t>
            </a:r>
          </a:p>
        </p:txBody>
      </p:sp>
      <p:sp>
        <p:nvSpPr>
          <p:cNvPr id="3" name="Subtitle 2"/>
          <p:cNvSpPr>
            <a:spLocks noGrp="1"/>
          </p:cNvSpPr>
          <p:nvPr>
            <p:ph type="subTitle" idx="1"/>
          </p:nvPr>
        </p:nvSpPr>
        <p:spPr/>
        <p:txBody>
          <a:bodyPr/>
          <a:lstStyle/>
          <a:p>
            <a:r>
              <a:t>中国消费者行为与美容行业趋势分析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中国消费者美容偏好分析：产品类型、品牌选择、价格敏感性。</a:t>
            </a:r>
          </a:p>
        </p:txBody>
      </p:sp>
      <p:sp>
        <p:nvSpPr>
          <p:cNvPr id="3" name="Text Placeholder 2"/>
          <p:cNvSpPr>
            <a:spLocks noGrp="1"/>
          </p:cNvSpPr>
          <p:nvPr>
            <p:ph type="body" idx="1"/>
          </p:nvPr>
        </p:nvSpPr>
        <p:spPr/>
        <p:txBody>
          <a:bodyPr/>
          <a:lstStyle/>
          <a:p>
            <a:r>
              <a:t>中国消费者美容偏好分析：产品类型</a:t>
            </a:r>
          </a:p>
        </p:txBody>
      </p:sp>
      <p:sp>
        <p:nvSpPr>
          <p:cNvPr id="4" name="Content Placeholder 3"/>
          <p:cNvSpPr>
            <a:spLocks noGrp="1"/>
          </p:cNvSpPr>
          <p:nvPr>
            <p:ph sz="half" idx="2"/>
          </p:nvPr>
        </p:nvSpPr>
        <p:spPr/>
        <p:txBody>
          <a:bodyPr/>
          <a:lstStyle/>
          <a:p>
            <a:r>
              <a:t>1. 护肤品：中国消费者对护肤品的重视程度不断提升，特别是具有保湿、抗衰老、美白等功能的护肤品备受欢迎。</a:t>
            </a:r>
          </a:p>
          <a:p>
            <a:r>
              <a:t>2. 彩妆品：彩妆品的使用群体主要集中在年轻女性消费者，她们对彩妆品的流行趋势非常敏感，追求个性化和时尚感。</a:t>
            </a:r>
          </a:p>
          <a:p>
            <a:r>
              <a:t>3. 洗护发用品：消费者对洗护发产品的选择越来越注重温和、无刺激、修复受损发质等功能。</a:t>
            </a:r>
          </a:p>
        </p:txBody>
      </p:sp>
      <p:sp>
        <p:nvSpPr>
          <p:cNvPr id="5" name="Text Placeholder 4"/>
          <p:cNvSpPr>
            <a:spLocks noGrp="1"/>
          </p:cNvSpPr>
          <p:nvPr>
            <p:ph type="body" idx="3"/>
          </p:nvPr>
        </p:nvSpPr>
        <p:spPr/>
        <p:txBody>
          <a:bodyPr/>
          <a:lstStyle/>
          <a:p>
            <a:r>
              <a:t>中国消费者美容偏好分析：品牌选择</a:t>
            </a:r>
          </a:p>
        </p:txBody>
      </p:sp>
      <p:sp>
        <p:nvSpPr>
          <p:cNvPr id="6" name="Content Placeholder 5"/>
          <p:cNvSpPr>
            <a:spLocks noGrp="1"/>
          </p:cNvSpPr>
          <p:nvPr>
            <p:ph sz="half" idx="4"/>
          </p:nvPr>
        </p:nvSpPr>
        <p:spPr/>
        <p:txBody>
          <a:bodyPr/>
          <a:lstStyle/>
          <a:p>
            <a:r>
              <a:t>1. 本土品牌崛起：近年来，随着国货美妆品牌的崛起，消费者对本土品牌的接受度不断提高，一些本土品牌凭借其高性价比和创新产品设计，赢得了消费者的青睐。</a:t>
            </a:r>
          </a:p>
          <a:p>
            <a:r>
              <a:t>2. 国际品牌依然强势：国际美妆品牌在中国市场仍然占据着重要地位，由于其质量保证，较高的品牌知名度，成为高端消费者的首选。</a:t>
            </a:r>
          </a:p>
          <a:p>
            <a:r>
              <a:t>3. 新兴小众品牌受追捧：新兴小众美妆品牌凭借其独特的定位和个性化产品设计，成功吸引了年轻消费者的关注，成为美容行业的一股新势力。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中国消费者美容偏好分析：产品类型、品牌选择、价格敏感性。</a:t>
            </a:r>
          </a:p>
        </p:txBody>
      </p:sp>
      <p:sp>
        <p:nvSpPr>
          <p:cNvPr id="3" name="Text Placeholder 2"/>
          <p:cNvSpPr>
            <a:spLocks noGrp="1"/>
          </p:cNvSpPr>
          <p:nvPr>
            <p:ph type="body" idx="1"/>
          </p:nvPr>
        </p:nvSpPr>
        <p:spPr/>
        <p:txBody>
          <a:bodyPr/>
          <a:lstStyle/>
          <a:p>
            <a:r>
              <a:t>中国消费者美容偏好分析：价格敏感性</a:t>
            </a:r>
          </a:p>
        </p:txBody>
      </p:sp>
      <p:sp>
        <p:nvSpPr>
          <p:cNvPr id="4" name="Content Placeholder 3"/>
          <p:cNvSpPr>
            <a:spLocks noGrp="1"/>
          </p:cNvSpPr>
          <p:nvPr>
            <p:ph sz="half" idx="2"/>
          </p:nvPr>
        </p:nvSpPr>
        <p:spPr/>
        <p:txBody>
          <a:bodyPr/>
          <a:lstStyle/>
          <a:p>
            <a:r>
              <a:t>1. 价格敏感性较高：中国消费者对美容产品的价格非常敏感，他们倾向于选择性价比高的产品。</a:t>
            </a:r>
          </a:p>
          <a:p>
            <a:r>
              <a:t>2. 愿意为高品质产品支付溢价：对于一些高品质的美容产品，消费者愿意支付更高的价格，以获得更好的产品体验和效果。</a:t>
            </a:r>
          </a:p>
          <a:p>
            <a:r>
              <a:t>3. 促销活动受消费者欢迎：消费者对美容产品的促销活动非常感兴趣，一些化妆品品牌通过提供折扣、优惠券等促销活动来吸引消费者。</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中国美容行业的主要趋势：数字化营销、社交媒体影响、个性化产品。</a:t>
            </a:r>
          </a:p>
        </p:txBody>
      </p:sp>
      <p:sp>
        <p:nvSpPr>
          <p:cNvPr id="3" name="Subtitle 2"/>
          <p:cNvSpPr>
            <a:spLocks noGrp="1"/>
          </p:cNvSpPr>
          <p:nvPr>
            <p:ph type="subTitle" idx="1"/>
          </p:nvPr>
        </p:nvSpPr>
        <p:spPr/>
        <p:txBody>
          <a:bodyPr/>
          <a:lstStyle/>
          <a:p>
            <a:r>
              <a:t>中国消费者行为与美容行业趋势分析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中国美容行业的主要趋势：数字化营销、社交媒体影响、个性化产品。</a:t>
            </a:r>
          </a:p>
        </p:txBody>
      </p:sp>
      <p:sp>
        <p:nvSpPr>
          <p:cNvPr id="3" name="Text Placeholder 2"/>
          <p:cNvSpPr>
            <a:spLocks noGrp="1"/>
          </p:cNvSpPr>
          <p:nvPr>
            <p:ph type="body" idx="1"/>
          </p:nvPr>
        </p:nvSpPr>
        <p:spPr/>
        <p:txBody>
          <a:bodyPr/>
          <a:lstStyle/>
          <a:p>
            <a:r>
              <a:t>数字化营销</a:t>
            </a:r>
          </a:p>
        </p:txBody>
      </p:sp>
      <p:sp>
        <p:nvSpPr>
          <p:cNvPr id="4" name="Content Placeholder 3"/>
          <p:cNvSpPr>
            <a:spLocks noGrp="1"/>
          </p:cNvSpPr>
          <p:nvPr>
            <p:ph sz="half" idx="2"/>
          </p:nvPr>
        </p:nvSpPr>
        <p:spPr/>
        <p:txBody>
          <a:bodyPr/>
          <a:lstStyle/>
          <a:p>
            <a:r>
              <a:t>1. 数字营销变革美容行业：美容行业数字化营销迅速普及，在线购物、社交媒体营销、搜索引擎优化等新兴营销渠道发挥着越来越重要的作用，为美容品牌和消费者提供了更便捷高效的互动方式。</a:t>
            </a:r>
          </a:p>
          <a:p>
            <a:r>
              <a:t>2. 电商平台快速增长：电商平台成为美容产品的主要销售渠道，消费者可以轻松地比较价格、阅读评论并购买产品，这让美容品牌有了一个更大的市场来销售他们的产品。</a:t>
            </a:r>
          </a:p>
          <a:p>
            <a:r>
              <a:t>3. 社交媒体影响力不容忽视：社交媒体平台成为美容行业的重要营销工具，美容品牌利用社交媒体与消费者建立联系，分享产品信息，并通过影响者营销来吸引新客户。</a:t>
            </a:r>
          </a:p>
        </p:txBody>
      </p:sp>
      <p:sp>
        <p:nvSpPr>
          <p:cNvPr id="5" name="Text Placeholder 4"/>
          <p:cNvSpPr>
            <a:spLocks noGrp="1"/>
          </p:cNvSpPr>
          <p:nvPr>
            <p:ph type="body" idx="3"/>
          </p:nvPr>
        </p:nvSpPr>
        <p:spPr/>
        <p:txBody>
          <a:bodyPr/>
          <a:lstStyle/>
          <a:p>
            <a:r>
              <a:t>社交媒体影响</a:t>
            </a:r>
          </a:p>
        </p:txBody>
      </p:sp>
      <p:sp>
        <p:nvSpPr>
          <p:cNvPr id="6" name="Content Placeholder 5"/>
          <p:cNvSpPr>
            <a:spLocks noGrp="1"/>
          </p:cNvSpPr>
          <p:nvPr>
            <p:ph sz="half" idx="4"/>
          </p:nvPr>
        </p:nvSpPr>
        <p:spPr/>
        <p:txBody>
          <a:bodyPr/>
          <a:lstStyle/>
          <a:p>
            <a:r>
              <a:t>1. 社交媒体塑造美容趋势：社交媒体平台上美容趋势不断涌现，影响着消费者的偏好和购买行为，美容品牌可以通过社交媒体分析来了解消费者的需求和偏好，从而调整自己的产品和营销策略。</a:t>
            </a:r>
          </a:p>
          <a:p>
            <a:r>
              <a:t>2. 微整形风潮席卷社交圈：社交媒体上美容话题层出不穷，整形成为热门话题，越来越多的人分享自己的整形经历和成果，整形美容机构也通过社交媒体来推广自己的服务。</a:t>
            </a:r>
          </a:p>
          <a:p>
            <a:r>
              <a:t>3. 美妆博主打造影响力：美妆博主在社交媒体上分享自己的化妆技巧、产品测评和美容心得，深受消费者欢迎，他们可以为美容品牌带来可观的销售额，美容品牌也积极与美妆博主合作进行营销活动。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https://d.book118.com/667103102133006040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14</vt:i4>
      </vt:variant>
    </vt:vector>
  </HeadingPairs>
  <TitlesOfParts>
    <vt:vector baseType="lpstr" size="25">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中国美容行业概况：市场规模、主要品类、消费者分布。</vt:lpstr>
      <vt:lpstr>#. 中国美容行业概况：市场规模、主要品类、消费者分布。</vt:lpstr>
      <vt:lpstr>#. 中国美容行业概况：市场规模、主要品类、消费者分布。</vt:lpstr>
      <vt:lpstr> 中国消费者美容意识演变：审美标准、消费观念、购买行为。</vt:lpstr>
      <vt:lpstr> 中国消费者美容意识演变：审美标准、消费观念、购买行为。</vt:lpstr>
      <vt:lpstr> 中国消费者美容意识演变：审美标准、消费观念、购买行为。</vt:lpstr>
      <vt:lpstr> 中国消费者美容偏好分析：产品类型、品牌选择、价格敏感性。</vt:lpstr>
      <vt:lpstr> 中国消费者美容偏好分析：产品类型、品牌选择、价格敏感性。</vt:lpstr>
      <vt:lpstr> 中国消费者美容偏好分析：产品类型、品牌选择、价格敏感性。</vt:lpstr>
      <vt:lpstr> 中国美容行业的主要趋势：数字化营销、社交媒体影响、个性化产品。</vt:lpstr>
      <vt:lpstr> 中国美容行业的主要趋势：数字化营销、社交媒体影响、个性化产品。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2024-09-13T05:05:19.756</cp:lastPrinted>
  <dcterms:created xsi:type="dcterms:W3CDTF">2024-09-12T21:05:19Z</dcterms:created>
  <dcterms:modified xsi:type="dcterms:W3CDTF">2024-09-12T21:05:21Z</dcterms:modified>
</cp:coreProperties>
</file>