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4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05C5A-2ED8-4F00-B9DF-9CE7FBA61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F483F-57BE-4D61-BFB9-3085EBAE5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479EA-76B5-4722-AF65-45E4E9DEE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E0D7F-02E9-4293-B8B9-F39AB85F0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CCFE5F-3A8B-40C4-9F16-9CA8AA6ED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7D939-A908-4123-B6A0-EB76368B8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FBEC5A-B4D8-4DA0-9E03-448B93C81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866B1-02F8-42E3-AC14-CC8534E45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1CF38-8544-4078-91EC-8F6147CDB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97DCA-F60F-4F8E-AB5C-CA52EF72E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2AA94-0202-4B25-A3D0-8ADA72004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image" Target="../media/image5.png" /><Relationship Id="rId7" Type="http://schemas.openxmlformats.org/officeDocument/2006/relationships/tags" Target="../tags/tag2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image" Target="../media/image5.png" /><Relationship Id="rId7" Type="http://schemas.openxmlformats.org/officeDocument/2006/relationships/tags" Target="../tags/tag3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9.xml" /><Relationship Id="rId11" Type="http://schemas.openxmlformats.org/officeDocument/2006/relationships/tags" Target="../tags/tag310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image" Target="../media/image5.png" /><Relationship Id="rId7" Type="http://schemas.openxmlformats.org/officeDocument/2006/relationships/tags" Target="../tags/tag3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image" Target="../media/image5.png" /><Relationship Id="rId7" Type="http://schemas.openxmlformats.org/officeDocument/2006/relationships/tags" Target="../tags/tag3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image" Target="../media/image5.png" /><Relationship Id="rId7" Type="http://schemas.openxmlformats.org/officeDocument/2006/relationships/tags" Target="../tags/tag3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2.xml" /><Relationship Id="rId11" Type="http://schemas.openxmlformats.org/officeDocument/2006/relationships/tags" Target="../tags/tag343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040000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八段锦运动对高血压患者干预效果的Meta分析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二、资料与方法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三、结果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5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9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次演示旨在通过Meta分析方法，综合评估八段锦运动对高血压患者的干预效果。通过检索相关文献，对符合条件的临床试验进行数据提取和统计分析，最终纳入10项研究，共涉及560名高血压患者。结果显示，八段锦运动对高血压患者的收缩压和舒张压均有显著降低作用，且长期坚持八段锦运动的高血压患者的降压效果更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关键词：八段锦；高血压；Meta分析；运动干预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高血压是一种常见的慢性疾病，长期高血压可导致心脑血管疾病等严重后果。除了药物治疗外，非药物治疗方法如运动干预在高血压管理中具有重要地位。八段锦作为一种传统健身方法，具有强身健体、调和气血等功效，被认为可能对高血压患者的血压控制有益。本次演示采用Meta分析方法，系统评价了八段锦运动对高血压患者的干预效果，为高血压的非药物治疗提供科学依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二、资料与方法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1、文献检索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1、文献检索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通过计算机检索中国知网、万方数据库、维普网等中文数据库，以及PubMed、Cochrane Library等英文数据库，检索时间范围为建库至2023年6月。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2、纳入与排除标准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2、纳入与排除标准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纳入标准：研究类型为临床试验；研究对象为原发性高血压患者；干预措施为八段锦运动；结局指标包括收缩压、舒张压等。排除标准：综述、个案报道、会议论文等非临床试验研究；数据不完整或无法获取全文的研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3、数据提取与质量评价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3、数据提取与质量评价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由两名研究人员独立进行文献筛选、数据提取和交叉核对。提取内容包括：研究基本信息、研究对象特征、干预措施、结局指标等。采用Jadad量表对纳入研究进行质量评价，其中1～3分为低质量研究，4～7分为高质量研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4、统计分析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https://d.book118.com/667104000063006034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摘要</vt:lpstr>
      <vt:lpstr>PowerPoint Presentation</vt:lpstr>
      <vt:lpstr>PowerPoint Presentation</vt:lpstr>
      <vt:lpstr>一、引言</vt:lpstr>
      <vt:lpstr>PowerPoint Presentation</vt:lpstr>
      <vt:lpstr>PowerPoint Presentation</vt:lpstr>
      <vt:lpstr>1、文献检索</vt:lpstr>
      <vt:lpstr>PowerPoint Presentation</vt:lpstr>
      <vt:lpstr>2、纳入与排除标准</vt:lpstr>
      <vt:lpstr>PowerPoint Presentation</vt:lpstr>
      <vt:lpstr>3、数据提取与质量评价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2024-09-08T08:24:59.515</cp:lastPrinted>
  <dcterms:created xsi:type="dcterms:W3CDTF">2024-09-08T00:24:59Z</dcterms:created>
  <dcterms:modified xsi:type="dcterms:W3CDTF">2024-09-08T00:25:06Z</dcterms:modified>
</cp:coreProperties>
</file>