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05CC2-6A4F-45F4-BA3F-7F35AB51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61814-8AC6-4BF1-8BB2-DCDAE81E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20277-E577-4BD6-A812-37740E74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2ECDE-0862-4E63-BE03-5E75B9F5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CFC70-7E9E-493E-AB50-E6E907F2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7A8CF-0F5C-4D81-9FFB-6ED63A191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7CD99-1FC3-4605-8799-6594BA49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36550-FB89-4ED9-A16C-7878AFE60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7C380-DAB6-492A-8639-766E0F3C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F3190-9EEB-4322-B1C3-70459D31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B6816-FCBA-470F-8054-57041074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626" r:id="rId2"/>
    <p:sldLayoutId id="2147490627" r:id="rId3"/>
    <p:sldLayoutId id="2147490628" r:id="rId4"/>
    <p:sldLayoutId id="2147490629" r:id="rId5"/>
    <p:sldLayoutId id="2147490630" r:id="rId6"/>
    <p:sldLayoutId id="2147490631" r:id="rId7"/>
    <p:sldLayoutId id="2147490632" r:id="rId8"/>
    <p:sldLayoutId id="2147490633" r:id="rId9"/>
    <p:sldLayoutId id="2147490634" r:id="rId10"/>
    <p:sldLayoutId id="21474906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5112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2023年售后网络专员年度总结及下一年规划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下一年度工作计划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提升个人能力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优化售后服务流程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加强团队建设和协作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完成的工作任务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自我提升：不断学习新知识、新技能，提高工作效率和质量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团队协作：与团队成员密切合作，共同完成工作任务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培训与指导：对客户进行产品使用培训，提高客户满意度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数据分析：收集并分析客户反馈数据，为改进产品和服务提供依据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客户服务：处理客户咨询、投诉等问题，提供解决方案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售后支持：协助客户解决产品使用问题，提供技术支持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164" name="矩形 3"/>
          <p:cNvSpPr/>
          <p:nvPr>
            <p:custDataLst>
              <p:tags r:id="rId2"/>
            </p:custDataLst>
          </p:nvPr>
        </p:nvSpPr>
        <p:spPr>
          <a:xfrm>
            <a:off x="3647370" y="1364400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32"/>
          <p:cNvSpPr/>
          <p:nvPr>
            <p:custDataLst>
              <p:tags r:id="rId3"/>
            </p:custDataLst>
          </p:nvPr>
        </p:nvSpPr>
        <p:spPr>
          <a:xfrm>
            <a:off x="3647370" y="2589017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3"/>
          <p:cNvSpPr/>
          <p:nvPr>
            <p:custDataLst>
              <p:tags r:id="rId4"/>
            </p:custDataLst>
          </p:nvPr>
        </p:nvSpPr>
        <p:spPr>
          <a:xfrm>
            <a:off x="3647370" y="3813635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60"/>
          <p:cNvSpPr/>
          <p:nvPr>
            <p:custDataLst>
              <p:tags r:id="rId5"/>
            </p:custDataLst>
          </p:nvPr>
        </p:nvSpPr>
        <p:spPr>
          <a:xfrm>
            <a:off x="3647370" y="5038252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17088" y="1438784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01925" y="1438784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8"/>
            </p:custDataLst>
          </p:nvPr>
        </p:nvSpPr>
        <p:spPr>
          <a:xfrm>
            <a:off x="4201925" y="1794377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解决方案：加强客户服务培训，提高服务质量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标题"/>
          <p:cNvSpPr txBox="1"/>
          <p:nvPr>
            <p:custDataLst>
              <p:tags r:id="rId9"/>
            </p:custDataLst>
          </p:nvPr>
        </p:nvSpPr>
        <p:spPr>
          <a:xfrm>
            <a:off x="4201925" y="1379519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问题：客户满意度下降 解决方案：加强客户服务培训，提高服务质量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0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17088" y="2663402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01925" y="2663402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2"/>
            </p:custDataLst>
          </p:nvPr>
        </p:nvSpPr>
        <p:spPr>
          <a:xfrm>
            <a:off x="4201925" y="3018994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解决方案：扩大售后网络覆盖范围，增加服务网点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标题"/>
          <p:cNvSpPr txBox="1"/>
          <p:nvPr>
            <p:custDataLst>
              <p:tags r:id="rId13"/>
            </p:custDataLst>
          </p:nvPr>
        </p:nvSpPr>
        <p:spPr>
          <a:xfrm>
            <a:off x="4201925" y="2604136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问题：售后网络覆盖不足 解决方案：扩大售后网络覆盖范围，增加服务网点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8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17088" y="3888019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01925" y="3888019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16"/>
            </p:custDataLst>
          </p:nvPr>
        </p:nvSpPr>
        <p:spPr>
          <a:xfrm>
            <a:off x="4201925" y="4243612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解决方案：优化售后流程，提高响应速度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标题"/>
          <p:cNvSpPr txBox="1"/>
          <p:nvPr>
            <p:custDataLst>
              <p:tags r:id="rId17"/>
            </p:custDataLst>
          </p:nvPr>
        </p:nvSpPr>
        <p:spPr>
          <a:xfrm>
            <a:off x="4201925" y="3828754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问题：售后响应速度慢 解决方案：优化售后流程，提高响应速度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6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17088" y="5112636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01925" y="5112636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0"/>
            </p:custDataLst>
          </p:nvPr>
        </p:nvSpPr>
        <p:spPr>
          <a:xfrm>
            <a:off x="4201925" y="5468229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解决方案：提高员工福利待遇，加强员工培训和职业发展规划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标题"/>
          <p:cNvSpPr txBox="1"/>
          <p:nvPr>
            <p:custDataLst>
              <p:tags r:id="rId21"/>
            </p:custDataLst>
          </p:nvPr>
        </p:nvSpPr>
        <p:spPr>
          <a:xfrm>
            <a:off x="4201925" y="5053371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问题：售后人员流失率高 解决方案：提高员工福利待遇，加强员工培训和职业发展规划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客户反馈和改进建议</a:t>
            </a:r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客户反馈：收集客户对售后服务的满意度和意见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改进建议：根据客户反馈，提出改进措施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客户满意度调查：定期进行客户满意度调查，了解客户需求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培训和提升：加强员工培训，提高服务水平和质量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客户关系管理：建立客户关系管理系统，提高客户满意度和忠诚度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4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售后服务改进：根据客户反馈和调查结果，不断优化售后服务流程和标准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工作态度：积极、主动、认真负责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工作技能：熟练掌握售后网络专员的各项技能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工作成果：完成各项任务，取得良好业绩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工作不足：需要提高沟通技巧，加强团队协作能力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改进措施：加强学习，提高自身素质，改进工作方法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目标设定和分解</a:t>
            </a:r>
            <a:endParaRPr lang="zh-CN" altLang="en-US"/>
          </a:p>
        </p:txBody>
      </p:sp>
      <p:sp>
        <p:nvSpPr>
          <p:cNvPr id="10494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目标分解：将年度目标分解为季度、月度和周度目标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设定年度目标：提高客户满意度，提升售后服务质量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制定行动计划：针对每个目标制定具体的行动计划和措施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跟踪和调整：定期跟踪目标完成情况，根据实际情况进行调整和优化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重点任务和时间节点</a:t>
            </a:r>
            <a:endParaRPr lang="zh-CN" altLang="en-US"/>
          </a:p>
        </p:txBody>
      </p:sp>
      <p:sp>
        <p:nvSpPr>
          <p:cNvPr id="10495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提升客户满意度：通过优化服务流程、提高响应速度等措施，提高客户满意度。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加强团队建设：通过培训、激励等措施，提升团队凝聚力和执行力。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拓展业务范围：通过市场调研、合作洽谈等措施，拓展业务范围，增加市场份额。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优化系统平台：通过升级系统、优化功能等措施，提高工作效率和服务质量。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加强风险管理：通过制定应急预案、加强风险防范等措施，降低风险损失。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提升品牌影响力：通过宣传推广、公益活动等措施，提升品牌影响力。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资源需求和分配</a:t>
            </a:r>
            <a:endParaRPr lang="zh-CN" altLang="en-US"/>
          </a:p>
        </p:txBody>
      </p:sp>
      <p:sp>
        <p:nvSpPr>
          <p:cNvPr id="10495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人力资源：需要增加客服人员，提高服务质量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技术资源：需要升级网络系统，提高工作效率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资金资源：需要增加预算，用于培训和设备更新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时间资源：需要合理安排工作时间，提高工作效率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风险评估和应对策略</a:t>
            </a:r>
            <a:endParaRPr lang="zh-CN" altLang="en-US"/>
          </a:p>
        </p:txBody>
      </p:sp>
      <p:sp>
        <p:nvSpPr>
          <p:cNvPr id="10496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市场风险：关注行业动态，及时调整策略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技术风险：加强技术培训，提高团队技能水平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客户满意度风险：定期进行客户满意度调查，及时解决问题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人员流失风险：加强团队建设，提高员工满意度和忠诚度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2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提升个人能力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https://d.book118.com/667105112131006030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2023年售后网络专员年度总结及下一年规划</vt:lpstr>
      <vt:lpstr>目录</vt:lpstr>
      <vt:lpstr>单击此处添加章节标题</vt:lpstr>
      <vt:lpstr>2023年工作总结</vt:lpstr>
      <vt:lpstr>完成的工作任务</vt:lpstr>
      <vt:lpstr>遇到的问题和解决方案</vt:lpstr>
      <vt:lpstr>客户反馈和改进建议</vt:lpstr>
      <vt:lpstr>自我评估和反思</vt:lpstr>
      <vt:lpstr>下一年度工作计划</vt:lpstr>
      <vt:lpstr>目标设定和分解</vt:lpstr>
      <vt:lpstr>重点任务和时间节点</vt:lpstr>
      <vt:lpstr>资源需求和分配</vt:lpstr>
      <vt:lpstr>风险评估和应对策略</vt:lpstr>
      <vt:lpstr>提升个人能力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2024-09-02T10:45:17.734</cp:lastPrinted>
  <dcterms:created xsi:type="dcterms:W3CDTF">2024-09-02T02:45:17Z</dcterms:created>
  <dcterms:modified xsi:type="dcterms:W3CDTF">2024-09-02T02:45:20Z</dcterms:modified>
</cp:coreProperties>
</file>