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FAD0DEF-5414-47B8-AD76-BD3C388953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C15C7-DAEF-453B-8677-77B6DCE8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23122-4D81-49F3-B879-94F35DEC1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F433-7AAC-48EE-AC52-08012F88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68544-01A8-47BE-BE0C-EAAAD57D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5AB59-9D4D-4727-B6C2-BA6D12D2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3CA70-7B70-40B2-8B0E-856C66E4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F02CE-85FB-4A1C-8173-1F77E18E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04168-564A-4FF5-A413-E46C7C6D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A43DF-B38C-4909-B263-CD1D2995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914C-BA1A-442A-9D2E-72E8D4B4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02E75-244E-4157-9B1F-25A457D9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50FE22-E26C-4C84-89A0-A484B43590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E8369B-1A66-4E22-A7BF-30DF5CC1F0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603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中医小儿哮喘查房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中医小儿哮喘的概述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小儿哮喘的中医治疗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小儿哮喘的预防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中医小儿哮喘的护理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中医小儿哮喘并发症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中医小儿哮喘的总结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中医小儿哮喘的概述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什么是小儿哮喘？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小儿哮喘是一种常见的儿童呼吸道慢性疾病，其特点是气道高反应性和气道炎症。发作时常表现为呼吸困难、咳嗽、喘鸣等症状。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喘鸣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胸部响亮的呼吸声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可闻及双肺哮鸣音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咳嗽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干咳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夜间咳嗽明显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气促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休息时呼吸急促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活动后持续呼吸加快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小儿哮喘的临床表现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呼吸困难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呼吸急促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气促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小儿哮喘的诊断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小儿哮喘的诊断通常包括病史询问、体格检查、肺功能检测以及过敏原检测。这些方法的综合运用可以更准确地确定小儿是否患有哮喘。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小儿哮喘的中医治疗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滋补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适当补充营养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增强体质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调理脾胃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促进消化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改善脾胃功能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饮食调理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忌口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忌食刺激性食物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忌生冷食物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中医养生指导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在小儿哮喘治疗过程中，合理作息是非常重要的，定期锻炼有助于增强体质，调理情绪也是关键的一环。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调理要点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07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08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09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10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11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避免过敏源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降低哮喘发作风险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减少病情恶化可能性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规律用药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确保药物疗效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减少药物副作用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小结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综合运用中医治疗方法，结合饮食调理和中药治疗，加强养生指导，对小儿哮喘病情的控制和改善起到积极作用。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4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小儿哮喘的预防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增强自身免疫力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为了预防小儿哮喘，孩子应该保持合理的膳食结构，进行适量的运动锻炼，同时也可以考虑中药调理来增强自身的免疫力。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8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3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避免烟雾刺激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禁止家庭内吸烟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避免使用化学清洁剂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6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多与儿童进行沟通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关心孩子的感受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听取孩子的意见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9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家庭护理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3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保持空气清新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定期开窗通风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使用空气净化器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1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通过以上措施，可以有效预防小儿哮喘的发生和发展，家庭护理尤为重要，家长需重视孩子的呼吸健康。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45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中医小儿哮喘的护理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https://d.book118.com/667106036033006054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中医小儿哮喘查房</vt:lpstr>
      <vt:lpstr>目录</vt:lpstr>
      <vt:lpstr>第1章 中医小儿哮喘的概述</vt:lpstr>
      <vt:lpstr> </vt:lpstr>
      <vt:lpstr>小儿哮喘的临床表现</vt:lpstr>
      <vt:lpstr> </vt:lpstr>
      <vt:lpstr>第2章 小儿哮喘的中医治疗</vt:lpstr>
      <vt:lpstr>饮食调理</vt:lpstr>
      <vt:lpstr> </vt:lpstr>
      <vt:lpstr>调理要点</vt:lpstr>
      <vt:lpstr>小结</vt:lpstr>
      <vt:lpstr>第3章 小儿哮喘的预防</vt:lpstr>
      <vt:lpstr> </vt:lpstr>
      <vt:lpstr>家庭护理</vt:lpstr>
      <vt:lpstr>结尾</vt:lpstr>
      <vt:lpstr>第4章 中医小儿哮喘的护理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2024-09-28T10:00:10.238</cp:lastPrinted>
  <dcterms:created xsi:type="dcterms:W3CDTF">2024-09-28T02:00:10Z</dcterms:created>
  <dcterms:modified xsi:type="dcterms:W3CDTF">2024-09-28T02:00:12Z</dcterms:modified>
</cp:coreProperties>
</file>