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7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E8B80-E38C-433D-8C85-3BA0DB67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6FFB5-A562-4A43-885F-22572DED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87256-61D3-44F1-BE0C-153857CCF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C0B92-3F10-49AC-AC3D-866CC0A9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21D04-1D7E-41C6-A4AB-9A46A2A0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DECCA-C993-4D0F-AE56-AEACBFD9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8424B-F08E-4FD4-907D-8444BB16E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C0E3D-462D-4E16-9B75-97420A43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05E94-2872-4FD0-B878-8079CF80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1AC02-134E-4CB9-8309-3E65EE42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02BFF-56A0-4B01-97E2-F7755CA17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61" r:id="rId2"/>
    <p:sldLayoutId id="2147485062" r:id="rId3"/>
    <p:sldLayoutId id="2147485063" r:id="rId4"/>
    <p:sldLayoutId id="2147485064" r:id="rId5"/>
    <p:sldLayoutId id="2147485065" r:id="rId6"/>
    <p:sldLayoutId id="2147485066" r:id="rId7"/>
    <p:sldLayoutId id="2147485067" r:id="rId8"/>
    <p:sldLayoutId id="2147485068" r:id="rId9"/>
    <p:sldLayoutId id="2147485069" r:id="rId10"/>
    <p:sldLayoutId id="21474850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6064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描述一道美食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美食的外观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美食的香气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美食的味道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美食的烹饪技巧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美食的营养价值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美食的背景故事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美食的外观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颜色</a:t>
            </a:r>
            <a:endParaRPr lang="zh-CN" altLang="en-US"/>
          </a:p>
        </p:txBody>
      </p:sp>
      <p:sp>
        <p:nvSpPr>
          <p:cNvPr id="10489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主色调：红色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辅色调：绿色、黄色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色彩搭配：红绿相间，黄绿相间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色彩效果：鲜艳夺目，引人食欲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https://d.book118.com/667106064030006032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描述一道美食</vt:lpstr>
      <vt:lpstr>目录</vt:lpstr>
      <vt:lpstr>美食的外观</vt:lpstr>
      <vt:lpstr>颜色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2024-09-04T20:40:52.030</cp:lastPrinted>
  <dcterms:created xsi:type="dcterms:W3CDTF">2024-09-04T12:40:52Z</dcterms:created>
  <dcterms:modified xsi:type="dcterms:W3CDTF">2024-09-04T12:40:54Z</dcterms:modified>
</cp:coreProperties>
</file>