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6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buFontTx/>
              <a:buNone/>
              <a:defRPr sz="120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buFontTx/>
              <a:buNone/>
              <a:defRPr sz="1200"/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buFontTx/>
              <a:buNone/>
              <a:defRPr sz="120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/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8287A-BCAE-4BF6-8A67-9CE829576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99746-C1B8-451C-8DF1-03C610ACC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DA3C3-2F59-490F-8057-52EA8D1B5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F09B8-2890-4B8E-96AD-08B125B5E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95E849-7863-4CFF-900C-A5DD728C4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95C489-76D1-409D-9962-42A7F69CA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52BC93-3045-41CE-9DA7-5E41DA636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D8F58-862A-467B-AA53-AE15C0F83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9C245-CAC4-4FB8-BAAF-F6AC3158C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95E40-3B70-4BF2-96D1-389E100A5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51304-D474-4EBB-85F6-B4C586DC7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tags" Target="../tags/tag57.xml" /><Relationship Id="rId34" Type="http://schemas.openxmlformats.org/officeDocument/2006/relationships/tags" Target="../tags/tag58.xml" /><Relationship Id="rId35" Type="http://schemas.openxmlformats.org/officeDocument/2006/relationships/tags" Target="../tags/tag59.xml" /><Relationship Id="rId36" Type="http://schemas.openxmlformats.org/officeDocument/2006/relationships/tags" Target="../tags/tag60.xml" /><Relationship Id="rId37" Type="http://schemas.openxmlformats.org/officeDocument/2006/relationships/tags" Target="../tags/tag61.xml" /><Relationship Id="rId38" Type="http://schemas.openxmlformats.org/officeDocument/2006/relationships/tags" Target="../tags/tag62.xml" /><Relationship Id="rId39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3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3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00" b="0" i="0" u="none" kern="1200" baseline="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3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00" b="0" i="0" u="none" kern="1200" baseline="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3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00" b="0" i="0" u="none" kern="1200" baseline="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3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5.png" /><Relationship Id="rId3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5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png" /><Relationship Id="rId3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5.png" /><Relationship Id="rId3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5.png" /><Relationship Id="rId3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5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1106401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Object 104"/>
          <p:cNvSpPr txBox="1"/>
          <p:nvPr/>
        </p:nvSpPr>
        <p:spPr>
          <a:xfrm>
            <a:off x="864235" y="1967230"/>
            <a:ext cx="5011420" cy="9429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4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    </a:t>
            </a:r>
            <a:r>
              <a:rPr lang="zh-CN" altLang="en-US" sz="60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美化教室</a:t>
            </a:r>
            <a:endParaRPr lang="zh-CN" sz="6000" b="1">
              <a:solidFill>
                <a:srgbClr val="262626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宋体" panose="02010600030101010101" pitchFamily="2" charset="-122"/>
            </a:endParaRPr>
          </a:p>
        </p:txBody>
      </p:sp>
      <p:sp>
        <p:nvSpPr>
          <p:cNvPr id="5123" name="文本框 2"/>
          <p:cNvSpPr txBox="1"/>
          <p:nvPr/>
        </p:nvSpPr>
        <p:spPr>
          <a:xfrm>
            <a:off x="1504950" y="3292158"/>
            <a:ext cx="3305175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00865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川教版    六年级下</a:t>
            </a:r>
            <a:endParaRPr lang="zh-CN" altLang="en-US" sz="3000" b="1">
              <a:solidFill>
                <a:srgbClr val="00865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框 2"/>
          <p:cNvSpPr txBox="1"/>
          <p:nvPr/>
        </p:nvSpPr>
        <p:spPr>
          <a:xfrm>
            <a:off x="962025" y="198438"/>
            <a:ext cx="1500188" cy="4143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新知导入</a:t>
            </a:r>
            <a:endParaRPr lang="zh-CN" altLang="en-US" sz="21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543425" y="532130"/>
            <a:ext cx="57067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我们毕业啦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320" y="1564640"/>
            <a:ext cx="3810000" cy="32226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3425" y="1635760"/>
            <a:ext cx="3612515" cy="3150870"/>
          </a:xfrm>
          <a:prstGeom prst="rect">
            <a:avLst/>
          </a:prstGeom>
        </p:spPr>
      </p:pic>
      <p:pic>
        <p:nvPicPr>
          <p:cNvPr id="7" name="图片 6" descr="QQ截图2021052810213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44890" y="1729740"/>
            <a:ext cx="3250565" cy="30575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框 2"/>
          <p:cNvSpPr txBox="1"/>
          <p:nvPr/>
        </p:nvSpPr>
        <p:spPr>
          <a:xfrm>
            <a:off x="962025" y="198438"/>
            <a:ext cx="1500188" cy="4143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新知导入</a:t>
            </a:r>
            <a:endParaRPr lang="zh-CN" altLang="en-US" sz="21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962025" y="1249225"/>
            <a:ext cx="11324494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00050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altLang="en-US" sz="2400" b="1">
                <a:solidFill>
                  <a:srgbClr val="1D41D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同学们,在教室里举行毕业庆祝活动时,我们该怎样布置和美化教室呢?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8" name="图片 7" descr="QQ截图202105260630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609" y="2378135"/>
            <a:ext cx="4314825" cy="36969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2"/>
          <p:cNvSpPr txBox="1"/>
          <p:nvPr/>
        </p:nvSpPr>
        <p:spPr>
          <a:xfrm>
            <a:off x="914400" y="198438"/>
            <a:ext cx="1500188" cy="4143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新知讲解</a:t>
            </a:r>
            <a:endParaRPr lang="zh-CN" altLang="en-US" sz="21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2" name="图片 11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3290" y="1181100"/>
            <a:ext cx="1276350" cy="609600"/>
          </a:xfrm>
          <a:prstGeom prst="rect">
            <a:avLst/>
          </a:prstGeom>
        </p:spPr>
      </p:pic>
      <p:pic>
        <p:nvPicPr>
          <p:cNvPr id="13" name="图片 12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120" y="1611630"/>
            <a:ext cx="2257425" cy="1183005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4184650" y="1457487"/>
            <a:ext cx="548195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大花球的制作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4395881" y="477544"/>
            <a:ext cx="3296497" cy="736079"/>
            <a:chOff x="5727961" y="2165007"/>
            <a:chExt cx="3296497" cy="736079"/>
          </a:xfrm>
        </p:grpSpPr>
        <p:sp>
          <p:nvSpPr>
            <p:cNvPr id="16" name="ValueShape1"/>
            <p:cNvSpPr/>
            <p:nvPr/>
          </p:nvSpPr>
          <p:spPr>
            <a:xfrm>
              <a:off x="6095999" y="2266484"/>
              <a:ext cx="2928459" cy="533123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rgbClr val="0D9EA1"/>
                </a:gs>
                <a:gs pos="100000">
                  <a:srgbClr val="2BBB8C"/>
                </a:gs>
              </a:gsLst>
              <a:lin ang="5400000" scaled="1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字魂105号-简雅黑"/>
                <a:ea typeface="字魂105号-简雅黑"/>
                <a:cs typeface="字魂105号-简雅黑"/>
                <a:sym typeface="字魂105号-简雅黑"/>
              </a:endParaRPr>
            </a:p>
          </p:txBody>
        </p:sp>
        <p:sp>
          <p:nvSpPr>
            <p:cNvPr id="18" name="BackShape"/>
            <p:cNvSpPr/>
            <p:nvPr/>
          </p:nvSpPr>
          <p:spPr>
            <a:xfrm>
              <a:off x="5727961" y="2165007"/>
              <a:ext cx="736079" cy="736079"/>
            </a:xfrm>
            <a:prstGeom prst="ellipse">
              <a:avLst/>
            </a:prstGeom>
            <a:solidFill>
              <a:schemeClr val="bg1">
                <a:lumMod val="10000"/>
                <a:lumOff val="90000"/>
              </a:schemeClr>
            </a:solidFill>
            <a:ln w="38100">
              <a:solidFill>
                <a:srgbClr val="2BBB8C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字魂105号-简雅黑"/>
                <a:ea typeface="字魂105号-简雅黑"/>
                <a:cs typeface="字魂105号-简雅黑"/>
                <a:sym typeface="字魂105号-简雅黑"/>
              </a:endParaRPr>
            </a:p>
          </p:txBody>
        </p:sp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837635" y="2265293"/>
              <a:ext cx="516729" cy="516729"/>
            </a:xfrm>
            <a:prstGeom prst="rect">
              <a:avLst/>
            </a:prstGeom>
          </p:spPr>
        </p:pic>
        <p:sp>
          <p:nvSpPr>
            <p:cNvPr id="23" name="Text Box 4"/>
            <p:cNvSpPr txBox="1">
              <a:spLocks noChangeArrowheads="1"/>
            </p:cNvSpPr>
            <p:nvPr/>
          </p:nvSpPr>
          <p:spPr bwMode="auto">
            <a:xfrm>
              <a:off x="6525091" y="2300463"/>
              <a:ext cx="2270767" cy="5219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dist"/>
              <a:r>
                <a:rPr lang="zh-CN" altLang="en-US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生活小博士</a:t>
              </a:r>
              <a:endPara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1316355" y="2501265"/>
            <a:ext cx="4686935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（1）准备8张大小适宜的彩色皱纹纸。4张纸重叠后,正折一下 ,反折下,反复多次。折好后在中间剪个缺口,用粗线 捆扎,两头剪成三角形。 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8" name="图片 7" descr="QQ截图202105260628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7800" y="2680335"/>
            <a:ext cx="4946015" cy="250380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2"/>
          <p:cNvSpPr txBox="1"/>
          <p:nvPr/>
        </p:nvSpPr>
        <p:spPr>
          <a:xfrm>
            <a:off x="914400" y="198438"/>
            <a:ext cx="1500188" cy="4143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新知讲解</a:t>
            </a:r>
            <a:endParaRPr lang="zh-CN" altLang="en-US" sz="21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图片 10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3825" y="3794760"/>
            <a:ext cx="1276350" cy="609600"/>
          </a:xfrm>
          <a:prstGeom prst="rect">
            <a:avLst/>
          </a:prstGeom>
        </p:spPr>
      </p:pic>
      <p:pic>
        <p:nvPicPr>
          <p:cNvPr id="12" name="图片 11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3290" y="1181100"/>
            <a:ext cx="1276350" cy="609600"/>
          </a:xfrm>
          <a:prstGeom prst="rect">
            <a:avLst/>
          </a:prstGeom>
        </p:spPr>
      </p:pic>
      <p:pic>
        <p:nvPicPr>
          <p:cNvPr id="13" name="图片 12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120" y="1611630"/>
            <a:ext cx="2257425" cy="118300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5363845" y="2908300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1243330" y="1181100"/>
            <a:ext cx="941832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（2）将纸一层一层地掀起来,整理成型,一朵大纸花就做成了。用此方法再做一朵,将两朵同样的花合并在一起,一个大花球就做成了。 </a:t>
            </a:r>
            <a:endParaRPr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2" name="图片 1" descr="QQ截图202105260631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3190" y="2794635"/>
            <a:ext cx="9561830" cy="25622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2"/>
          <p:cNvSpPr txBox="1"/>
          <p:nvPr/>
        </p:nvSpPr>
        <p:spPr>
          <a:xfrm>
            <a:off x="914400" y="198438"/>
            <a:ext cx="1500188" cy="4143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新知讲解</a:t>
            </a:r>
            <a:endParaRPr lang="zh-CN" altLang="en-US" sz="21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图片 10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3825" y="3794760"/>
            <a:ext cx="1276350" cy="609600"/>
          </a:xfrm>
          <a:prstGeom prst="rect">
            <a:avLst/>
          </a:prstGeom>
        </p:spPr>
      </p:pic>
      <p:pic>
        <p:nvPicPr>
          <p:cNvPr id="12" name="图片 11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3290" y="1181100"/>
            <a:ext cx="1276350" cy="609600"/>
          </a:xfrm>
          <a:prstGeom prst="rect">
            <a:avLst/>
          </a:prstGeom>
        </p:spPr>
      </p:pic>
      <p:pic>
        <p:nvPicPr>
          <p:cNvPr id="13" name="图片 12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120" y="1611630"/>
            <a:ext cx="2257425" cy="118300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5363845" y="2908300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3555365" y="421005"/>
            <a:ext cx="9418320" cy="581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sz="2400" b="1" err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自制大花球</a:t>
            </a:r>
            <a:endParaRPr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810" y="1449070"/>
            <a:ext cx="2918460" cy="291846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1628" y="1870423"/>
            <a:ext cx="3126904" cy="3098478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2269" y="1390889"/>
            <a:ext cx="3403121" cy="340312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2"/>
          <p:cNvSpPr txBox="1"/>
          <p:nvPr/>
        </p:nvSpPr>
        <p:spPr>
          <a:xfrm>
            <a:off x="914400" y="198438"/>
            <a:ext cx="1500188" cy="4143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新知讲解</a:t>
            </a:r>
            <a:endParaRPr lang="zh-CN" altLang="en-US" sz="21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图片 10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3825" y="3794760"/>
            <a:ext cx="1276350" cy="609600"/>
          </a:xfrm>
          <a:prstGeom prst="rect">
            <a:avLst/>
          </a:prstGeom>
        </p:spPr>
      </p:pic>
      <p:pic>
        <p:nvPicPr>
          <p:cNvPr id="12" name="图片 11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3290" y="1181100"/>
            <a:ext cx="1276350" cy="609600"/>
          </a:xfrm>
          <a:prstGeom prst="rect">
            <a:avLst/>
          </a:prstGeom>
        </p:spPr>
      </p:pic>
      <p:pic>
        <p:nvPicPr>
          <p:cNvPr id="13" name="图片 12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120" y="1611630"/>
            <a:ext cx="2257425" cy="1183005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4381199" y="536127"/>
            <a:ext cx="932434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拉花的制作 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363845" y="2908300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765175" y="706755"/>
            <a:ext cx="10979785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（1）将彩色纸裁成边长为12厘米的正方形,然后按图1至图3所示对折三次,用铅笔按图4画好线,并沿着线剪。注意不要把纸从中间全部剪断,相同图案多剪几张。 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2" name="图片 1" descr="QQ截图202105260633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150" y="2908300"/>
            <a:ext cx="10325100" cy="232918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1267460" y="5482590"/>
            <a:ext cx="94488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sz="2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图1                               图2                      图3                             图4 </a:t>
            </a:r>
            <a:endParaRPr lang="zh-CN" altLang="en-US" sz="20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2"/>
          <p:cNvSpPr txBox="1"/>
          <p:nvPr/>
        </p:nvSpPr>
        <p:spPr>
          <a:xfrm>
            <a:off x="914400" y="198438"/>
            <a:ext cx="1500188" cy="4143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新知讲解</a:t>
            </a:r>
            <a:endParaRPr lang="zh-CN" altLang="en-US" sz="21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图片 10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3825" y="3794760"/>
            <a:ext cx="1276350" cy="609600"/>
          </a:xfrm>
          <a:prstGeom prst="rect">
            <a:avLst/>
          </a:prstGeom>
        </p:spPr>
      </p:pic>
      <p:pic>
        <p:nvPicPr>
          <p:cNvPr id="12" name="图片 11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3290" y="1181100"/>
            <a:ext cx="1276350" cy="609600"/>
          </a:xfrm>
          <a:prstGeom prst="rect">
            <a:avLst/>
          </a:prstGeom>
        </p:spPr>
      </p:pic>
      <p:pic>
        <p:nvPicPr>
          <p:cNvPr id="13" name="图片 12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120" y="1611630"/>
            <a:ext cx="2257425" cy="1183005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1393825" y="1489710"/>
            <a:ext cx="991044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zh-CN" altLang="en-US" sz="2400" b="1">
                <a:solidFill>
                  <a:srgbClr val="1D41D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（2）把剪好的纸片展开,再把两片纸重叠在一起,四角用胶水粘牢。 这就是一组拉花。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2" name="图片 1" descr="QQ截图202105260635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3825" y="3000375"/>
            <a:ext cx="9254490" cy="23488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2"/>
          <p:cNvSpPr txBox="1"/>
          <p:nvPr/>
        </p:nvSpPr>
        <p:spPr>
          <a:xfrm>
            <a:off x="914400" y="198438"/>
            <a:ext cx="1500188" cy="4143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新知讲解</a:t>
            </a:r>
            <a:endParaRPr lang="zh-CN" altLang="en-US" sz="21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图片 10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3825" y="3794760"/>
            <a:ext cx="1276350" cy="609600"/>
          </a:xfrm>
          <a:prstGeom prst="rect">
            <a:avLst/>
          </a:prstGeom>
        </p:spPr>
      </p:pic>
      <p:pic>
        <p:nvPicPr>
          <p:cNvPr id="12" name="图片 11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3290" y="1181100"/>
            <a:ext cx="1276350" cy="609600"/>
          </a:xfrm>
          <a:prstGeom prst="rect">
            <a:avLst/>
          </a:prstGeom>
        </p:spPr>
      </p:pic>
      <p:pic>
        <p:nvPicPr>
          <p:cNvPr id="13" name="图片 12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120" y="1611630"/>
            <a:ext cx="2257425" cy="118300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5363845" y="2908300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914717" y="1384707"/>
            <a:ext cx="4806950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（3）相邻两组拉花中间用胶水粘牢,将细绳从很多组拉花中心穿过, 细绳长短根据需要确定。把拉花从中心位置拉开,将拉花两头固定。一条立体、有弹性、五 颜六色的美丽拉花便制作完成了。</a:t>
            </a:r>
            <a:endParaRPr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2" name="图片 1" descr="QQ截图202105260636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9525" y="1611630"/>
            <a:ext cx="4546600" cy="330263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2"/>
          <p:cNvSpPr txBox="1"/>
          <p:nvPr/>
        </p:nvSpPr>
        <p:spPr>
          <a:xfrm>
            <a:off x="914400" y="198438"/>
            <a:ext cx="1500188" cy="4143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新知讲解</a:t>
            </a:r>
            <a:endParaRPr lang="zh-CN" altLang="en-US" sz="21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图片 10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3825" y="3794760"/>
            <a:ext cx="1276350" cy="609600"/>
          </a:xfrm>
          <a:prstGeom prst="rect">
            <a:avLst/>
          </a:prstGeom>
        </p:spPr>
      </p:pic>
      <p:pic>
        <p:nvPicPr>
          <p:cNvPr id="12" name="图片 11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3290" y="1181100"/>
            <a:ext cx="1276350" cy="609600"/>
          </a:xfrm>
          <a:prstGeom prst="rect">
            <a:avLst/>
          </a:prstGeom>
        </p:spPr>
      </p:pic>
      <p:pic>
        <p:nvPicPr>
          <p:cNvPr id="13" name="图片 12" descr="QQ截图2021041905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120" y="1611630"/>
            <a:ext cx="2257425" cy="118300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5363845" y="2908300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3555365" y="421005"/>
            <a:ext cx="9418320" cy="581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sz="2400" b="1" err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自制拉花</a:t>
            </a:r>
            <a:endParaRPr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937" y="1485900"/>
            <a:ext cx="4058009" cy="4058009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3290" y="1538557"/>
            <a:ext cx="4142800" cy="4142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https://d.book118.com/667111064016006053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宋体</vt:lpstr>
      <vt:lpstr>Calibri Light</vt:lpstr>
      <vt:lpstr>字魂105号-简雅黑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2024-09-26T20:37:04.551</cp:lastPrinted>
  <dcterms:created xsi:type="dcterms:W3CDTF">2024-09-26T12:37:04Z</dcterms:created>
  <dcterms:modified xsi:type="dcterms:W3CDTF">2024-09-26T12:37:06Z</dcterms:modified>
</cp:coreProperties>
</file>