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E1FBD-074D-4631-87D6-09A52B11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8AAC2-6A73-4AEF-9FCA-8B43DBC0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012AA-2FF8-49A1-B3F1-4DA0150F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1ADE9-AA12-4634-AEB3-677C2496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098E8-6EB8-4525-9BD7-7D8247FE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B7C03-EC96-4147-BAAD-AC170510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9CE65-2890-40CB-BA70-829F08A6F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44574-6351-40DB-89E2-AAEB1CBEE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77D48-0C63-4FB3-9EF5-C8CBDC9D0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18BA9-FC06-4E0E-A884-E01B5683E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144DD-8DB6-4B86-AC13-E7E533FF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4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6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8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2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216605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安全员年终总结及计划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明年安全工作目标与计划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重点任务与措施部署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建立健全安全管理制度和应急预案，提高应对突发事件的能力。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加强安全检查和隐患排查，确保各项安全措施得到有效执行。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开展安全培训和宣传活动，提高员工的安全意识和技能水平。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本年度安全工作重点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定期组织全面安全检查，及时发现并整改各类安全隐患。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针对重点区域和关键设备，加强专项检查和隐患排查。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建立隐患排查台账，对排查出的隐患进行跟踪整改，确保问题得到解决。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安全检查及隐患排查情况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对事故原因进行深入调查，找出根本原因并采取措施加以改进。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建立事故案例库，总结经验教训，避免类似事故再次发生。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本年度未发生重大安全事故，但仍需对轻微事故进行认真分析和处理。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开展多场安全培训和宣传活动，覆盖全体员工。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通过培训提高员工的安全意识和操作技能水平。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利用宣传栏、标语等多种形式进行安全宣传，营造良好的安全文化氛围。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员工对安全管理制度了解不够，缺乏必要的宣传和培训。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制度宣传不足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奖惩机制不完善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管理层对安全管理制度的执行情况监管不足，导致制度形同虚设。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缺乏完善的奖惩机制，员工对安全管理制度的执行缺乏积极性和动力。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安全管理制度执行不力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员工缺乏必要的安全培训，对安全知识和技能的掌握不足。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部分员工对安全工作的重要性认识不足，缺乏必要的安全意识。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员工在操作过程中忽视安全规定，存在违章操作的现象。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安全操作不规范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缺乏完善的应急预案演练计划，演练频次和覆盖面不足。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演练计划不完善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部分演练过于形式化，缺乏实战性，无法达到预期的演练效果。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演练效果不佳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对应急预案演练的评估不够全面和深入，无法及时发现和改进问题。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演练评估不足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应急预案演练不足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针对排查出的隐患，整改措施制定不合理或执行不力。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隐患排查不全面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隐患排查工作存在漏洞，部分隐患未能及时发现。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整改监督不严格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对隐患整改工作的监督不够严格，存在整改不彻底或反弹的现象。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安全隐患整改不彻底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明年安全工作目标与计划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修订和完善各项安全管理制度，确保制度与实际工作紧密结合，提高制度的可操作性和实效性。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建立健全安全责任制，明确各级管理人员和操作人员的安全职责，形成“层层负责、人人有责”的安全管理格局。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加强对安全管理制度的宣贯和执行，确保各项制度深入人心、落到实处。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完善安全管理制度体系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制定年度安全培训计划，针对不同岗位和人员开展有针对性的安全培训，提高员工的安全意识和操作技能。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创新安全培训形式和内容，采用案例分析、模拟演练等互动式教学方法，提高培训的趣味性和实效性。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定期开展安全知识竞赛、安全文化宣传等活动，营造浓厚的安全文化氛围，提高员工的安全参与度和认同感。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加强员工安全培训与宣传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完善应急预案体系，针对可能发生的各类突发事件制定相应的应急预案和处置措施。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加强应急预案的宣传和培训，确保相关人员熟悉和掌握应急预案的内容和操作流程。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定期组织应急演练，检验应急预案的实用性和可操作性，提高员工的应急处置能力和协同配合能力。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提高应急预案演练水平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https://d.book118.com/667112166053006033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2024-09-06T17:11:25.323</cp:lastPrinted>
  <dcterms:created xsi:type="dcterms:W3CDTF">2024-09-06T09:11:25Z</dcterms:created>
  <dcterms:modified xsi:type="dcterms:W3CDTF">2024-09-06T09:11:27Z</dcterms:modified>
</cp:coreProperties>
</file>