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9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9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D49775-7009-4A0C-BE7D-3855AE18C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5D9F14-5504-4945-9398-DE8A029FE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8CC3F2-8969-47D8-8B1B-3B012D373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DFBDA2-F036-4E18-A50C-7B6393D2E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DA1B3-4E05-4E32-A4A9-F0515E917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F4281-4CB0-4FEF-9952-2FB1FDC344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9F5321-9A37-4DD8-840F-075EB333B6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8D93D2-FA24-478B-8F8C-FF347FE61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266A6F-BD15-452F-8078-8E95DD068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6BE352-D5FC-44AA-8F6B-F79F9A254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65065-7223-4AD9-9EE3-25F155850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33" name=""/>
        <p:cNvGrpSpPr/>
        <p:nvPr/>
      </p:nvGrpSpPr>
      <p:grpSpPr>
        <a:xfrm>
          <a:off x="0" y="0"/>
          <a:ext cx="0" cy="0"/>
        </a:xfrm>
      </p:grpSpPr>
      <p:pic>
        <p:nvPicPr>
          <p:cNvPr id="2097155"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66" name="标题 1"/>
          <p:cNvSpPr>
            <a:spLocks noGrp="1"/>
          </p:cNvSpPr>
          <p:nvPr>
            <p:ph type="ctrTitle" hasCustomPrompt="1"/>
            <p:custDataLst>
              <p:tags r:id="rId3"/>
            </p:custDataLst>
          </p:nvPr>
        </p:nvSpPr>
        <p:spPr>
          <a:xfrm>
            <a:off x="2292545" y="1840534"/>
            <a:ext cx="7601258" cy="1987554"/>
          </a:xfrm>
        </p:spPr>
        <p:txBody>
          <a:bodyPr anchor="t">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编辑标题样式</a:t>
            </a:r>
            <a:endParaRPr lang="zh-CN" altLang="en-US"/>
          </a:p>
        </p:txBody>
      </p:sp>
      <p:sp>
        <p:nvSpPr>
          <p:cNvPr id="1048668" name="副标题 2"/>
          <p:cNvSpPr>
            <a:spLocks noGrp="1"/>
          </p:cNvSpPr>
          <p:nvPr>
            <p:ph type="subTitle" idx="1"/>
            <p:custDataLst>
              <p:tags r:id="rId4"/>
            </p:custDataLst>
          </p:nvPr>
        </p:nvSpPr>
        <p:spPr>
          <a:xfrm>
            <a:off x="2292545" y="4102538"/>
            <a:ext cx="7601258" cy="711200"/>
          </a:xfrm>
        </p:spPr>
        <p:txBody>
          <a:bodyPr>
            <a:normAutofit/>
          </a:bodyPr>
          <a:lstStyle>
            <a:lvl1pPr marL="0" indent="0" algn="ctr">
              <a:lnSpc>
                <a:spcPct val="100000"/>
              </a:lnSpc>
              <a:buNone/>
              <a:defRPr sz="240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0" name="文本占位符 23"/>
          <p:cNvSpPr>
            <a:spLocks noGrp="1"/>
          </p:cNvSpPr>
          <p:nvPr>
            <p:ph type="body" sz="quarter" idx="17" hasCustomPrompt="1"/>
            <p:custDataLst>
              <p:tags r:id="rId5"/>
            </p:custDataLst>
          </p:nvPr>
        </p:nvSpPr>
        <p:spPr>
          <a:xfrm>
            <a:off x="4721574" y="4834209"/>
            <a:ext cx="2743199"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2" name="标题 1"/>
          <p:cNvSpPr>
            <a:spLocks noGrp="1"/>
          </p:cNvSpPr>
          <p:nvPr>
            <p:ph type="title"/>
            <p:custDataLst>
              <p:tags r:id="rId1"/>
            </p:custDataLst>
          </p:nvPr>
        </p:nvSpPr>
        <p:spPr>
          <a:xfrm>
            <a:off x="1524000" y="360000"/>
            <a:ext cx="9829800" cy="864000"/>
          </a:xfrm>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674" name="内容占位符 2"/>
          <p:cNvSpPr>
            <a:spLocks noGrp="1"/>
          </p:cNvSpPr>
          <p:nvPr>
            <p:ph idx="1"/>
            <p:custDataLst>
              <p:tags r:id="rId2"/>
            </p:custDataLst>
          </p:nvPr>
        </p:nvSpPr>
        <p:spPr>
          <a:xfrm>
            <a:off x="1524000" y="1364400"/>
            <a:ext cx="98298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78" name="页脚占位符 4"/>
          <p:cNvSpPr>
            <a:spLocks noGrp="1"/>
          </p:cNvSpPr>
          <p:nvPr>
            <p:ph type="ftr" sz="quarter" idx="11"/>
            <p:custDataLst>
              <p:tags r:id="rId4"/>
            </p:custDataLst>
          </p:nvPr>
        </p:nvSpPr>
        <p:spPr/>
        <p:txBody>
          <a:bodyPr/>
          <a:lstStyle/>
          <a:p>
            <a:endParaRPr lang="zh-CN" altLang="en-US"/>
          </a:p>
        </p:txBody>
      </p:sp>
      <p:sp>
        <p:nvSpPr>
          <p:cNvPr id="104868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37" name=""/>
        <p:cNvGrpSpPr/>
        <p:nvPr/>
      </p:nvGrpSpPr>
      <p:grpSpPr>
        <a:xfrm>
          <a:off x="0" y="0"/>
          <a:ext cx="0" cy="0"/>
        </a:xfrm>
      </p:grpSpPr>
      <p:pic>
        <p:nvPicPr>
          <p:cNvPr id="2097157" name="图片 5"/>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2" name="标题 1"/>
          <p:cNvSpPr>
            <a:spLocks noGrp="1"/>
          </p:cNvSpPr>
          <p:nvPr>
            <p:ph type="title" hasCustomPrompt="1"/>
            <p:custDataLst>
              <p:tags r:id="rId3"/>
            </p:custDataLst>
          </p:nvPr>
        </p:nvSpPr>
        <p:spPr>
          <a:xfrm>
            <a:off x="4655999" y="919175"/>
            <a:ext cx="2880000" cy="1081088"/>
          </a:xfrm>
        </p:spPr>
        <p:txBody>
          <a:bodyPr anchor="b">
            <a:normAutofit/>
          </a:bodyPr>
          <a:lstStyle>
            <a:lvl1pPr algn="ctr">
              <a:defRPr sz="6600">
                <a:solidFill>
                  <a:schemeClr val="bg1"/>
                </a:solidFill>
              </a:defRPr>
            </a:lvl1pPr>
          </a:lstStyle>
          <a:p>
            <a:r>
              <a:rPr lang="zh-CN" altLang="en-US"/>
              <a:t>标题</a:t>
            </a:r>
            <a:endParaRPr lang="zh-CN" altLang="en-US"/>
          </a:p>
        </p:txBody>
      </p:sp>
      <p:sp>
        <p:nvSpPr>
          <p:cNvPr id="1048684" name="文本占位符 2"/>
          <p:cNvSpPr>
            <a:spLocks noGrp="1"/>
          </p:cNvSpPr>
          <p:nvPr>
            <p:ph type="body" idx="1" hasCustomPrompt="1"/>
            <p:custDataLst>
              <p:tags r:id="rId4"/>
            </p:custDataLst>
          </p:nvPr>
        </p:nvSpPr>
        <p:spPr>
          <a:xfrm>
            <a:off x="4656000" y="2089175"/>
            <a:ext cx="2880000" cy="504000"/>
          </a:xfrm>
        </p:spPr>
        <p:txBody>
          <a:bodyPr anchor="t">
            <a:normAutofit/>
          </a:bodyPr>
          <a:lstStyle>
            <a:lvl1pPr marL="0" indent="0" algn="ctr">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39" name=""/>
        <p:cNvGrpSpPr/>
        <p:nvPr/>
      </p:nvGrpSpPr>
      <p:grpSpPr>
        <a:xfrm>
          <a:off x="0" y="0"/>
          <a:ext cx="0" cy="0"/>
        </a:xfrm>
      </p:grpSpPr>
      <p:pic>
        <p:nvPicPr>
          <p:cNvPr id="2097159" name="图片 6"/>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6" name="标题 1"/>
          <p:cNvSpPr>
            <a:spLocks noGrp="1"/>
          </p:cNvSpPr>
          <p:nvPr>
            <p:ph type="title" hasCustomPrompt="1"/>
            <p:custDataLst>
              <p:tags r:id="rId3"/>
            </p:custDataLst>
          </p:nvPr>
        </p:nvSpPr>
        <p:spPr>
          <a:xfrm>
            <a:off x="1526400" y="3381109"/>
            <a:ext cx="9144000" cy="1152000"/>
          </a:xfrm>
        </p:spPr>
        <p:txBody>
          <a:bodyPr anchor="b">
            <a:noAutofit/>
          </a:bodyPr>
          <a:lstStyle>
            <a:lvl1pPr algn="ctr">
              <a:defRPr sz="6600">
                <a:solidFill>
                  <a:schemeClr val="lt1">
                    <a:lumMod val="100000"/>
                  </a:schemeClr>
                </a:solidFill>
              </a:defRPr>
            </a:lvl1pPr>
          </a:lstStyle>
          <a:p>
            <a:r>
              <a:rPr lang="zh-CN" altLang="en-US"/>
              <a:t>单击此处编辑标题</a:t>
            </a:r>
            <a:endParaRPr lang="zh-CN" altLang="en-US"/>
          </a:p>
        </p:txBody>
      </p:sp>
      <p:sp>
        <p:nvSpPr>
          <p:cNvPr id="104868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690" name="文本占位符 7"/>
          <p:cNvSpPr>
            <a:spLocks noGrp="1"/>
          </p:cNvSpPr>
          <p:nvPr>
            <p:ph type="body" sz="quarter" idx="13" hasCustomPrompt="1"/>
            <p:custDataLst>
              <p:tags r:id="rId5"/>
            </p:custDataLst>
          </p:nvPr>
        </p:nvSpPr>
        <p:spPr>
          <a:xfrm>
            <a:off x="1524000" y="2189693"/>
            <a:ext cx="9144000" cy="1148675"/>
          </a:xfrm>
        </p:spPr>
        <p:txBody>
          <a:bodyPr anchor="b">
            <a:noAutofit/>
          </a:bodyPr>
          <a:lstStyle>
            <a:lvl1pPr marL="0" indent="0" algn="ctr">
              <a:buNone/>
              <a:defRPr sz="8000">
                <a:solidFill>
                  <a:schemeClr val="lt1">
                    <a:lumMod val="100000"/>
                  </a:schemeClr>
                </a:solidFill>
                <a:latin typeface="Montserrat ExtraBold" panose="00000900000000000000" pitchFamily="2" charset="0"/>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2" name="标题 1"/>
          <p:cNvSpPr>
            <a:spLocks noGrp="1"/>
          </p:cNvSpPr>
          <p:nvPr>
            <p:ph type="title"/>
            <p:custDataLst>
              <p:tags r:id="rId1"/>
            </p:custDataLst>
          </p:nvPr>
        </p:nvSpPr>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694" name="内容占位符 2"/>
          <p:cNvSpPr>
            <a:spLocks noGrp="1"/>
          </p:cNvSpPr>
          <p:nvPr>
            <p:ph sz="half" idx="1"/>
            <p:custDataLst>
              <p:tags r:id="rId2"/>
            </p:custDataLst>
          </p:nvPr>
        </p:nvSpPr>
        <p:spPr>
          <a:xfrm>
            <a:off x="838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内容占位符 3"/>
          <p:cNvSpPr>
            <a:spLocks noGrp="1"/>
          </p:cNvSpPr>
          <p:nvPr>
            <p:ph sz="half" idx="2"/>
            <p:custDataLst>
              <p:tags r:id="rId3"/>
            </p:custDataLst>
          </p:nvPr>
        </p:nvSpPr>
        <p:spPr>
          <a:xfrm>
            <a:off x="6172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0" name="页脚占位符 5"/>
          <p:cNvSpPr>
            <a:spLocks noGrp="1"/>
          </p:cNvSpPr>
          <p:nvPr>
            <p:ph type="ftr" sz="quarter" idx="11"/>
            <p:custDataLst>
              <p:tags r:id="rId5"/>
            </p:custDataLst>
          </p:nvPr>
        </p:nvSpPr>
        <p:spPr/>
        <p:txBody>
          <a:bodyPr/>
          <a:lstStyle/>
          <a:p>
            <a:endParaRPr lang="zh-CN" altLang="en-US"/>
          </a:p>
        </p:txBody>
      </p:sp>
      <p:sp>
        <p:nvSpPr>
          <p:cNvPr id="104870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04"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70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08" name="内容占位符 3"/>
          <p:cNvSpPr>
            <a:spLocks noGrp="1"/>
          </p:cNvSpPr>
          <p:nvPr>
            <p:ph sz="half" idx="2"/>
            <p:custDataLst>
              <p:tags r:id="rId3"/>
            </p:custDataLst>
          </p:nvPr>
        </p:nvSpPr>
        <p:spPr>
          <a:xfrm>
            <a:off x="839788" y="2061275"/>
            <a:ext cx="5157787"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2" name="内容占位符 5"/>
          <p:cNvSpPr>
            <a:spLocks noGrp="1"/>
          </p:cNvSpPr>
          <p:nvPr>
            <p:ph sz="quarter" idx="4"/>
            <p:custDataLst>
              <p:tags r:id="rId5"/>
            </p:custDataLst>
          </p:nvPr>
        </p:nvSpPr>
        <p:spPr>
          <a:xfrm>
            <a:off x="6172200" y="2061275"/>
            <a:ext cx="5183188"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16" name="页脚占位符 7"/>
          <p:cNvSpPr>
            <a:spLocks noGrp="1"/>
          </p:cNvSpPr>
          <p:nvPr>
            <p:ph type="ftr" sz="quarter" idx="11"/>
            <p:custDataLst>
              <p:tags r:id="rId7"/>
            </p:custDataLst>
          </p:nvPr>
        </p:nvSpPr>
        <p:spPr/>
        <p:txBody>
          <a:bodyPr/>
          <a:lstStyle/>
          <a:p>
            <a:endParaRPr lang="zh-CN" altLang="en-US"/>
          </a:p>
        </p:txBody>
      </p:sp>
      <p:sp>
        <p:nvSpPr>
          <p:cNvPr id="104871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0" name="标题 1"/>
          <p:cNvSpPr>
            <a:spLocks noGrp="1"/>
          </p:cNvSpPr>
          <p:nvPr>
            <p:ph type="title"/>
            <p:custDataLst>
              <p:tags r:id="rId1"/>
            </p:custDataLst>
          </p:nvPr>
        </p:nvSpPr>
        <p:spPr>
          <a:xfrm>
            <a:off x="1992922" y="360000"/>
            <a:ext cx="9360877" cy="864000"/>
          </a:xfrm>
          <a:noFill/>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72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24" name="页脚占位符 3"/>
          <p:cNvSpPr>
            <a:spLocks noGrp="1"/>
          </p:cNvSpPr>
          <p:nvPr>
            <p:ph type="ftr" sz="quarter" idx="11"/>
            <p:custDataLst>
              <p:tags r:id="rId3"/>
            </p:custDataLst>
          </p:nvPr>
        </p:nvSpPr>
        <p:spPr/>
        <p:txBody>
          <a:bodyPr/>
          <a:lstStyle/>
          <a:p>
            <a:endParaRPr lang="zh-CN" altLang="en-US"/>
          </a:p>
        </p:txBody>
      </p:sp>
      <p:sp>
        <p:nvSpPr>
          <p:cNvPr id="104872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2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0" name="页脚占位符 2"/>
          <p:cNvSpPr>
            <a:spLocks noGrp="1"/>
          </p:cNvSpPr>
          <p:nvPr>
            <p:ph type="ftr" sz="quarter" idx="11"/>
            <p:custDataLst>
              <p:tags r:id="rId2"/>
            </p:custDataLst>
          </p:nvPr>
        </p:nvSpPr>
        <p:spPr/>
        <p:txBody>
          <a:bodyPr/>
          <a:lstStyle/>
          <a:p>
            <a:endParaRPr lang="zh-CN" altLang="en-US"/>
          </a:p>
        </p:txBody>
      </p:sp>
      <p:sp>
        <p:nvSpPr>
          <p:cNvPr id="104873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34" name="内容占位符 2"/>
          <p:cNvSpPr>
            <a:spLocks noGrp="1"/>
          </p:cNvSpPr>
          <p:nvPr>
            <p:ph idx="1"/>
            <p:custDataLst>
              <p:tags r:id="rId1"/>
            </p:custDataLst>
          </p:nvPr>
        </p:nvSpPr>
        <p:spPr>
          <a:xfrm>
            <a:off x="1688122" y="360000"/>
            <a:ext cx="9665677" cy="58176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8" name="页脚占位符 4"/>
          <p:cNvSpPr>
            <a:spLocks noGrp="1"/>
          </p:cNvSpPr>
          <p:nvPr>
            <p:ph type="ftr" sz="quarter" idx="11"/>
            <p:custDataLst>
              <p:tags r:id="rId3"/>
            </p:custDataLst>
          </p:nvPr>
        </p:nvSpPr>
        <p:spPr/>
        <p:txBody>
          <a:bodyPr/>
          <a:lstStyle/>
          <a:p>
            <a:endParaRPr lang="zh-CN" altLang="en-US"/>
          </a:p>
        </p:txBody>
      </p:sp>
      <p:sp>
        <p:nvSpPr>
          <p:cNvPr id="1048740"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2" name="标题 1"/>
          <p:cNvSpPr>
            <a:spLocks noGrp="1"/>
          </p:cNvSpPr>
          <p:nvPr>
            <p:ph type="title"/>
            <p:custDataLst>
              <p:tags r:id="rId1"/>
            </p:custDataLst>
          </p:nvPr>
        </p:nvSpPr>
        <p:spPr>
          <a:xfrm>
            <a:off x="1664676" y="360000"/>
            <a:ext cx="9690711" cy="864000"/>
          </a:xfrm>
        </p:spPr>
        <p:txBody>
          <a:bodyPr/>
          <a:lstStyle>
            <a:lvl1pPr>
              <a:defRPr>
                <a:solidFill>
                  <a:schemeClr val="accent1"/>
                </a:solidFill>
              </a:defRPr>
            </a:lvl1pPr>
          </a:lstStyle>
          <a:p>
            <a:r>
              <a:rPr lang="zh-CN" altLang="en-US"/>
              <a:t>单击此处编辑母版标题样式</a:t>
            </a:r>
            <a:endParaRPr lang="zh-CN" altLang="en-US"/>
          </a:p>
        </p:txBody>
      </p:sp>
      <p:sp>
        <p:nvSpPr>
          <p:cNvPr id="1048744" name="文本占位符 2"/>
          <p:cNvSpPr>
            <a:spLocks noGrp="1"/>
          </p:cNvSpPr>
          <p:nvPr>
            <p:ph type="body" idx="1" hasCustomPrompt="1"/>
            <p:custDataLst>
              <p:tags r:id="rId2"/>
            </p:custDataLst>
          </p:nvPr>
        </p:nvSpPr>
        <p:spPr>
          <a:xfrm>
            <a:off x="1662964" y="1296000"/>
            <a:ext cx="9689248" cy="576000"/>
          </a:xfrm>
        </p:spPr>
        <p:txBody>
          <a:bodyPr anchor="t"/>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4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48" name="页脚占位符 7"/>
          <p:cNvSpPr>
            <a:spLocks noGrp="1"/>
          </p:cNvSpPr>
          <p:nvPr>
            <p:ph type="ftr" sz="quarter" idx="11"/>
            <p:custDataLst>
              <p:tags r:id="rId4"/>
            </p:custDataLst>
          </p:nvPr>
        </p:nvSpPr>
        <p:spPr/>
        <p:txBody>
          <a:bodyPr/>
          <a:lstStyle/>
          <a:p>
            <a:endParaRPr lang="zh-CN" altLang="en-US"/>
          </a:p>
        </p:txBody>
      </p:sp>
      <p:sp>
        <p:nvSpPr>
          <p:cNvPr id="104875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53"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标题 1"/>
          <p:cNvSpPr>
            <a:spLocks noGrp="1"/>
          </p:cNvSpPr>
          <p:nvPr>
            <p:ph type="ctrTitle" hasCustomPrompt="1"/>
            <p:custDataLst>
              <p:tags r:id="rId3"/>
            </p:custDataLst>
          </p:nvPr>
        </p:nvSpPr>
        <p:spPr>
          <a:xfrm>
            <a:off x="2711116" y="1532672"/>
            <a:ext cx="6769768" cy="2139650"/>
          </a:xfrm>
        </p:spPr>
        <p:txBody>
          <a:bodyPr anchor="b">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编辑母版标题样式</a:t>
            </a:r>
            <a:endParaRPr lang="zh-CN" altLang="en-US"/>
          </a:p>
        </p:txBody>
      </p:sp>
      <p:sp>
        <p:nvSpPr>
          <p:cNvPr id="1048754" name="文本占位符 23"/>
          <p:cNvSpPr>
            <a:spLocks noGrp="1"/>
          </p:cNvSpPr>
          <p:nvPr>
            <p:ph type="body" sz="quarter" idx="17" hasCustomPrompt="1"/>
            <p:custDataLst>
              <p:tags r:id="rId4"/>
            </p:custDataLst>
          </p:nvPr>
        </p:nvSpPr>
        <p:spPr>
          <a:xfrm>
            <a:off x="4724400" y="4154172"/>
            <a:ext cx="2743200"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tags" Target="../tags/tag53.xml" /><Relationship Id="rId17" Type="http://schemas.openxmlformats.org/officeDocument/2006/relationships/tags" Target="../tags/tag54.xml" /><Relationship Id="rId18" Type="http://schemas.openxmlformats.org/officeDocument/2006/relationships/tags" Target="../tags/tag55.xml" /><Relationship Id="rId19" Type="http://schemas.openxmlformats.org/officeDocument/2006/relationships/tags" Target="../tags/tag5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31" name=""/>
        <p:cNvGrpSpPr/>
        <p:nvPr/>
      </p:nvGrpSpPr>
      <p:grpSpPr>
        <a:xfrm>
          <a:off x="0" y="0"/>
          <a:ext cx="0" cy="0"/>
        </a:xfrm>
      </p:grpSpPr>
      <p:pic>
        <p:nvPicPr>
          <p:cNvPr id="2097153" name="图片 8"/>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4" name="标题占位符 1"/>
          <p:cNvSpPr>
            <a:spLocks noGrp="1"/>
          </p:cNvSpPr>
          <p:nvPr>
            <p:ph type="title"/>
            <p:custDataLst>
              <p:tags r:id="rId14"/>
            </p:custDataLst>
          </p:nvPr>
        </p:nvSpPr>
        <p:spPr>
          <a:xfrm>
            <a:off x="1664676" y="360000"/>
            <a:ext cx="9689123"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6" name="文本占位符 2"/>
          <p:cNvSpPr>
            <a:spLocks noGrp="1"/>
          </p:cNvSpPr>
          <p:nvPr>
            <p:ph type="body" idx="1"/>
            <p:custDataLst>
              <p:tags r:id="rId15"/>
            </p:custDataLst>
          </p:nvPr>
        </p:nvSpPr>
        <p:spPr>
          <a:xfrm>
            <a:off x="1664676" y="1364400"/>
            <a:ext cx="9689123"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8"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0"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928" r:id="rId2"/>
    <p:sldLayoutId id="2147484929" r:id="rId3"/>
    <p:sldLayoutId id="2147484930" r:id="rId4"/>
    <p:sldLayoutId id="2147484931" r:id="rId5"/>
    <p:sldLayoutId id="2147484932" r:id="rId6"/>
    <p:sldLayoutId id="2147484933" r:id="rId7"/>
    <p:sldLayoutId id="2147484934" r:id="rId8"/>
    <p:sldLayoutId id="2147484935" r:id="rId9"/>
    <p:sldLayoutId id="2147484936" r:id="rId10"/>
    <p:sldLayoutId id="2147484937" r:id="rId11"/>
  </p:sldLayoutIdLst>
  <p:transition/>
  <p:timing/>
  <p:txStyles>
    <p:titleStyle>
      <a:lvl1pPr algn="l" defTabSz="914400" rtl="0" eaLnBrk="1" latinLnBrk="0" hangingPunct="1">
        <a:lnSpc>
          <a:spcPct val="100000"/>
        </a:lnSpc>
        <a:spcBef>
          <a:spcPct val="0"/>
        </a:spcBef>
        <a:buNone/>
        <a:defRPr sz="32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accent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accent1"/>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accent1"/>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accent1"/>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tags" Target="../tags/tag74.xml" /><Relationship Id="rId16" Type="http://schemas.openxmlformats.org/officeDocument/2006/relationships/tags" Target="../tags/tag75.xml" /><Relationship Id="rId17" Type="http://schemas.openxmlformats.org/officeDocument/2006/relationships/tags" Target="../tags/tag76.xml" /><Relationship Id="rId18" Type="http://schemas.openxmlformats.org/officeDocument/2006/relationships/tags" Target="../tags/tag77.xml" /><Relationship Id="rId19" Type="http://schemas.openxmlformats.org/officeDocument/2006/relationships/tags" Target="../tags/tag78.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0.xml" /><Relationship Id="rId11" Type="http://schemas.openxmlformats.org/officeDocument/2006/relationships/tags" Target="../tags/tag111.xml" /><Relationship Id="rId12" Type="http://schemas.openxmlformats.org/officeDocument/2006/relationships/tags" Target="../tags/tag112.xml" /><Relationship Id="rId13" Type="http://schemas.openxmlformats.org/officeDocument/2006/relationships/tags" Target="../tags/tag113.xml" /><Relationship Id="rId14" Type="http://schemas.openxmlformats.org/officeDocument/2006/relationships/tags" Target="../tags/tag114.xml" /><Relationship Id="rId15" Type="http://schemas.openxmlformats.org/officeDocument/2006/relationships/tags" Target="../tags/tag115.xml" /><Relationship Id="rId16" Type="http://schemas.openxmlformats.org/officeDocument/2006/relationships/tags" Target="../tags/tag116.xml" /><Relationship Id="rId17" Type="http://schemas.openxmlformats.org/officeDocument/2006/relationships/tags" Target="../tags/tag117.xml" /><Relationship Id="rId18" Type="http://schemas.openxmlformats.org/officeDocument/2006/relationships/tags" Target="../tags/tag118.xml" /><Relationship Id="rId19" Type="http://schemas.openxmlformats.org/officeDocument/2006/relationships/tags" Target="../tags/tag119.xml" /><Relationship Id="rId2" Type="http://schemas.openxmlformats.org/officeDocument/2006/relationships/tags" Target="../tags/tag102.xml" /><Relationship Id="rId20" Type="http://schemas.openxmlformats.org/officeDocument/2006/relationships/tags" Target="../tags/tag120.xml" /><Relationship Id="rId21" Type="http://schemas.openxmlformats.org/officeDocument/2006/relationships/tags" Target="../tags/tag121.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tags" Target="../tags/tag139.xml"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18" Type="http://schemas.openxmlformats.org/officeDocument/2006/relationships/tags" Target="../tags/tag184.xml" /><Relationship Id="rId19" Type="http://schemas.openxmlformats.org/officeDocument/2006/relationships/tags" Target="../tags/tag185.xml" /><Relationship Id="rId2" Type="http://schemas.openxmlformats.org/officeDocument/2006/relationships/tags" Target="../tags/tag168.xml" /><Relationship Id="rId20" Type="http://schemas.openxmlformats.org/officeDocument/2006/relationships/tags" Target="../tags/tag186.xml" /><Relationship Id="rId21" Type="http://schemas.openxmlformats.org/officeDocument/2006/relationships/tags" Target="../tags/tag187.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1501602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2292545" y="1840534"/>
            <a:ext cx="7601258" cy="1987554"/>
          </a:xfrm>
        </p:spPr>
        <p:txBody>
          <a:bodyPr/>
          <a:lstStyle/>
          <a:p>
            <a:r>
              <a:rPr lang="zh-CN" altLang="en-US"/>
              <a:t>动物的繁殖投资</a:t>
            </a:r>
            <a:endParaRPr lang="zh-CN" altLang="en-US"/>
          </a:p>
        </p:txBody>
      </p:sp>
      <p:sp>
        <p:nvSpPr>
          <p:cNvPr id="1048650" name="副标题"/>
          <p:cNvSpPr>
            <a:spLocks noGrp="1"/>
          </p:cNvSpPr>
          <p:nvPr>
            <p:ph type="subTitle" idx="1"/>
            <p:custDataLst>
              <p:tags r:id="rId3"/>
            </p:custDataLst>
          </p:nvPr>
        </p:nvSpPr>
        <p:spPr>
          <a:xfrm>
            <a:off x="2292545" y="4102538"/>
            <a:ext cx="7601258" cy="711200"/>
          </a:xfrm>
        </p:spPr>
        <p:txBody>
          <a:bodyPr/>
          <a:lstStyle/>
          <a:p>
            <a:r>
              <a:rPr lang="zh-CN" altLang="en-US"/>
              <a:t>单击此处添加副标题</a:t>
            </a:r>
            <a:endParaRPr lang="zh-CN" altLang="en-US"/>
          </a:p>
        </p:txBody>
      </p:sp>
      <p:sp>
        <p:nvSpPr>
          <p:cNvPr id="1048652" name="文本占位符 23"/>
          <p:cNvSpPr>
            <a:spLocks noGrp="1"/>
          </p:cNvSpPr>
          <p:nvPr>
            <p:ph type="body" sz="quarter" idx="17"/>
            <p:custDataLst>
              <p:tags r:id="rId4"/>
            </p:custDataLst>
          </p:nvPr>
        </p:nvSpPr>
        <p:spPr>
          <a:xfrm>
            <a:off x="4721574" y="4834209"/>
            <a:ext cx="2743199" cy="504000"/>
          </a:xfrm>
        </p:spPr>
        <p:txBody>
          <a:bodyPr/>
          <a:lstStyle/>
          <a:p>
            <a:r>
              <a:rPr lang="zh-CN" altLang="en-US"/>
              <a:t>汇报人：</a:t>
            </a:r>
            <a:r>
              <a:rPr lang="en-US" altLang="zh-CN"/>
              <a:t>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62" name="标题"/>
          <p:cNvSpPr>
            <a:spLocks noGrp="1"/>
          </p:cNvSpPr>
          <p:nvPr>
            <p:ph type="title"/>
            <p:custDataLst>
              <p:tags r:id="rId2"/>
            </p:custDataLst>
          </p:nvPr>
        </p:nvSpPr>
        <p:spPr>
          <a:xfrm>
            <a:off x="4655999" y="919175"/>
            <a:ext cx="2880000" cy="1081088"/>
          </a:xfrm>
        </p:spPr>
        <p:txBody>
          <a:bodyPr/>
          <a:lstStyle/>
          <a:p>
            <a:r>
              <a:rPr lang="zh-CN" altLang="en-US"/>
              <a:t>目录</a:t>
            </a:r>
            <a:endParaRPr lang="zh-CN" altLang="en-US"/>
          </a:p>
        </p:txBody>
      </p:sp>
      <p:sp>
        <p:nvSpPr>
          <p:cNvPr id="1048764" name="副标题"/>
          <p:cNvSpPr>
            <a:spLocks noGrp="1"/>
          </p:cNvSpPr>
          <p:nvPr>
            <p:ph type="body" idx="1"/>
            <p:custDataLst>
              <p:tags r:id="rId3"/>
            </p:custDataLst>
          </p:nvPr>
        </p:nvSpPr>
        <p:spPr>
          <a:xfrm>
            <a:off x="4656000" y="2089175"/>
            <a:ext cx="2880000" cy="504000"/>
          </a:xfrm>
        </p:spPr>
        <p:txBody>
          <a:bodyPr/>
          <a:lstStyle/>
          <a:p>
            <a:r>
              <a:rPr lang="en-US" altLang="zh-CN"/>
              <a:t>CONTENTS</a:t>
            </a:r>
            <a:endParaRPr lang="zh-CN" altLang="en-US"/>
          </a:p>
        </p:txBody>
      </p:sp>
      <p:sp>
        <p:nvSpPr>
          <p:cNvPr id="1048766" name="矩形: 圆角 7"/>
          <p:cNvSpPr/>
          <p:nvPr>
            <p:custDataLst>
              <p:tags r:id="rId4"/>
            </p:custDataLst>
          </p:nvPr>
        </p:nvSpPr>
        <p:spPr>
          <a:xfrm>
            <a:off x="32829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68" name="矩形: 圆角 10"/>
          <p:cNvSpPr/>
          <p:nvPr>
            <p:custDataLst>
              <p:tags r:id="rId5"/>
            </p:custDataLst>
          </p:nvPr>
        </p:nvSpPr>
        <p:spPr>
          <a:xfrm>
            <a:off x="2660650"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70" name="矩形: 圆角 13"/>
          <p:cNvSpPr/>
          <p:nvPr>
            <p:custDataLst>
              <p:tags r:id="rId6"/>
            </p:custDataLst>
          </p:nvPr>
        </p:nvSpPr>
        <p:spPr>
          <a:xfrm>
            <a:off x="499427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72" name="矩形: 圆角 16"/>
          <p:cNvSpPr/>
          <p:nvPr>
            <p:custDataLst>
              <p:tags r:id="rId7"/>
            </p:custDataLst>
          </p:nvPr>
        </p:nvSpPr>
        <p:spPr>
          <a:xfrm>
            <a:off x="732726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solidFill>
                <a:schemeClr val="accent1"/>
              </a:solidFill>
              <a:cs typeface="微软雅黑" panose="020b0503020204020204" charset="-122"/>
            </a:endParaRPr>
          </a:p>
        </p:txBody>
      </p:sp>
      <p:sp>
        <p:nvSpPr>
          <p:cNvPr id="1048774" name="文本框 14"/>
          <p:cNvSpPr txBox="1"/>
          <p:nvPr>
            <p:custDataLst>
              <p:tags r:id="rId8"/>
            </p:custDataLst>
          </p:nvPr>
        </p:nvSpPr>
        <p:spPr>
          <a:xfrm flipH="1">
            <a:off x="32829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繁殖投资的定义和类型</a:t>
            </a:r>
            <a:endParaRPr lang="zh-CN" altLang="en-US" sz="2400" b="1">
              <a:solidFill>
                <a:schemeClr val="accent1"/>
              </a:solidFill>
              <a:effectLst/>
              <a:latin typeface="+mj-ea"/>
              <a:ea typeface="+mj-ea"/>
              <a:cs typeface="微软雅黑" panose="020b0503020204020204" charset="-122"/>
            </a:endParaRPr>
          </a:p>
        </p:txBody>
      </p:sp>
      <p:sp>
        <p:nvSpPr>
          <p:cNvPr id="1048776" name="文本框 17"/>
          <p:cNvSpPr txBox="1"/>
          <p:nvPr>
            <p:custDataLst>
              <p:tags r:id="rId9"/>
            </p:custDataLst>
          </p:nvPr>
        </p:nvSpPr>
        <p:spPr>
          <a:xfrm>
            <a:off x="32829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One</a:t>
            </a:r>
            <a:endParaRPr lang="en-US" altLang="zh-CN" sz="2000">
              <a:solidFill>
                <a:schemeClr val="accent1"/>
              </a:solidFill>
              <a:latin typeface="+mj-ea"/>
              <a:ea typeface="+mj-ea"/>
              <a:cs typeface="微软雅黑" panose="020b0503020204020204" charset="-122"/>
            </a:endParaRPr>
          </a:p>
        </p:txBody>
      </p:sp>
      <p:sp>
        <p:nvSpPr>
          <p:cNvPr id="1048778" name="矩形: 圆角 16"/>
          <p:cNvSpPr/>
          <p:nvPr>
            <p:custDataLst>
              <p:tags r:id="rId10"/>
            </p:custDataLst>
          </p:nvPr>
        </p:nvSpPr>
        <p:spPr>
          <a:xfrm>
            <a:off x="966025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solidFill>
                <a:schemeClr val="accent1"/>
              </a:solidFill>
              <a:cs typeface="微软雅黑" panose="020b0503020204020204" charset="-122"/>
            </a:endParaRPr>
          </a:p>
        </p:txBody>
      </p:sp>
      <p:sp>
        <p:nvSpPr>
          <p:cNvPr id="1048780" name="文本框 14"/>
          <p:cNvSpPr txBox="1"/>
          <p:nvPr>
            <p:custDataLst>
              <p:tags r:id="rId11"/>
            </p:custDataLst>
          </p:nvPr>
        </p:nvSpPr>
        <p:spPr>
          <a:xfrm flipH="1">
            <a:off x="266128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繁殖投资的生物学意义</a:t>
            </a:r>
            <a:endParaRPr lang="zh-CN" altLang="en-US" sz="2400" b="1">
              <a:solidFill>
                <a:schemeClr val="accent1"/>
              </a:solidFill>
              <a:effectLst/>
              <a:latin typeface="+mj-ea"/>
              <a:ea typeface="+mj-ea"/>
              <a:cs typeface="微软雅黑" panose="020b0503020204020204" charset="-122"/>
            </a:endParaRPr>
          </a:p>
        </p:txBody>
      </p:sp>
      <p:sp>
        <p:nvSpPr>
          <p:cNvPr id="1048782" name="文本框 17"/>
          <p:cNvSpPr txBox="1"/>
          <p:nvPr>
            <p:custDataLst>
              <p:tags r:id="rId12"/>
            </p:custDataLst>
          </p:nvPr>
        </p:nvSpPr>
        <p:spPr>
          <a:xfrm>
            <a:off x="266128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Two</a:t>
            </a:r>
            <a:endParaRPr lang="en-US" altLang="zh-CN" sz="2000">
              <a:solidFill>
                <a:schemeClr val="accent1"/>
              </a:solidFill>
              <a:latin typeface="+mj-ea"/>
              <a:ea typeface="+mj-ea"/>
              <a:cs typeface="微软雅黑" panose="020b0503020204020204" charset="-122"/>
            </a:endParaRPr>
          </a:p>
        </p:txBody>
      </p:sp>
      <p:sp>
        <p:nvSpPr>
          <p:cNvPr id="1048784" name="文本框 14"/>
          <p:cNvSpPr txBox="1"/>
          <p:nvPr>
            <p:custDataLst>
              <p:tags r:id="rId13"/>
            </p:custDataLst>
          </p:nvPr>
        </p:nvSpPr>
        <p:spPr>
          <a:xfrm flipH="1">
            <a:off x="499427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不同动物的繁殖投资策略</a:t>
            </a:r>
            <a:endParaRPr lang="zh-CN" altLang="en-US" sz="2400" b="1">
              <a:solidFill>
                <a:schemeClr val="accent1"/>
              </a:solidFill>
              <a:effectLst/>
              <a:latin typeface="+mj-ea"/>
              <a:ea typeface="+mj-ea"/>
              <a:cs typeface="微软雅黑" panose="020b0503020204020204" charset="-122"/>
            </a:endParaRPr>
          </a:p>
        </p:txBody>
      </p:sp>
      <p:sp>
        <p:nvSpPr>
          <p:cNvPr id="1048786" name="文本框 17"/>
          <p:cNvSpPr txBox="1"/>
          <p:nvPr>
            <p:custDataLst>
              <p:tags r:id="rId14"/>
            </p:custDataLst>
          </p:nvPr>
        </p:nvSpPr>
        <p:spPr>
          <a:xfrm>
            <a:off x="499427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Three</a:t>
            </a:r>
            <a:endParaRPr lang="en-US" altLang="zh-CN" sz="2000">
              <a:solidFill>
                <a:schemeClr val="accent1"/>
              </a:solidFill>
              <a:latin typeface="+mj-ea"/>
              <a:ea typeface="+mj-ea"/>
              <a:cs typeface="微软雅黑" panose="020b0503020204020204" charset="-122"/>
            </a:endParaRPr>
          </a:p>
        </p:txBody>
      </p:sp>
      <p:sp>
        <p:nvSpPr>
          <p:cNvPr id="1048788" name="文本框 14"/>
          <p:cNvSpPr txBox="1"/>
          <p:nvPr>
            <p:custDataLst>
              <p:tags r:id="rId15"/>
            </p:custDataLst>
          </p:nvPr>
        </p:nvSpPr>
        <p:spPr>
          <a:xfrm flipH="1">
            <a:off x="7327900"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繁殖投资的生态学影响</a:t>
            </a:r>
            <a:endParaRPr lang="zh-CN" altLang="en-US" sz="2400" b="1">
              <a:solidFill>
                <a:schemeClr val="accent1"/>
              </a:solidFill>
              <a:effectLst/>
              <a:latin typeface="+mj-ea"/>
              <a:ea typeface="+mj-ea"/>
              <a:cs typeface="微软雅黑" panose="020b0503020204020204" charset="-122"/>
            </a:endParaRPr>
          </a:p>
        </p:txBody>
      </p:sp>
      <p:sp>
        <p:nvSpPr>
          <p:cNvPr id="1048790" name="文本框 17"/>
          <p:cNvSpPr txBox="1"/>
          <p:nvPr>
            <p:custDataLst>
              <p:tags r:id="rId16"/>
            </p:custDataLst>
          </p:nvPr>
        </p:nvSpPr>
        <p:spPr>
          <a:xfrm>
            <a:off x="7327900"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Four</a:t>
            </a:r>
            <a:endParaRPr lang="en-US" altLang="zh-CN" sz="2000">
              <a:solidFill>
                <a:schemeClr val="accent1"/>
              </a:solidFill>
              <a:latin typeface="+mj-ea"/>
              <a:ea typeface="+mj-ea"/>
              <a:cs typeface="微软雅黑" panose="020b0503020204020204" charset="-122"/>
            </a:endParaRPr>
          </a:p>
        </p:txBody>
      </p:sp>
      <p:sp>
        <p:nvSpPr>
          <p:cNvPr id="1048792" name="文本框 14"/>
          <p:cNvSpPr txBox="1"/>
          <p:nvPr>
            <p:custDataLst>
              <p:tags r:id="rId17"/>
            </p:custDataLst>
          </p:nvPr>
        </p:nvSpPr>
        <p:spPr>
          <a:xfrm flipH="1">
            <a:off x="966152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繁殖投资的未来研究方向</a:t>
            </a:r>
            <a:endParaRPr lang="zh-CN" altLang="en-US" sz="2400" b="1">
              <a:solidFill>
                <a:schemeClr val="accent1"/>
              </a:solidFill>
              <a:effectLst/>
              <a:latin typeface="+mj-ea"/>
              <a:ea typeface="+mj-ea"/>
              <a:cs typeface="微软雅黑" panose="020b0503020204020204" charset="-122"/>
            </a:endParaRPr>
          </a:p>
        </p:txBody>
      </p:sp>
      <p:sp>
        <p:nvSpPr>
          <p:cNvPr id="1048794" name="文本框 17"/>
          <p:cNvSpPr txBox="1"/>
          <p:nvPr>
            <p:custDataLst>
              <p:tags r:id="rId18"/>
            </p:custDataLst>
          </p:nvPr>
        </p:nvSpPr>
        <p:spPr>
          <a:xfrm>
            <a:off x="966152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Five</a:t>
            </a:r>
            <a:endParaRPr lang="en-US" altLang="zh-CN" sz="2000">
              <a:solidFill>
                <a:schemeClr val="accent1"/>
              </a:solidFill>
              <a:latin typeface="+mj-ea"/>
              <a:ea typeface="+mj-ea"/>
              <a:cs typeface="微软雅黑" panose="020b0503020204020204"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16" name="标题"/>
          <p:cNvSpPr>
            <a:spLocks noGrp="1"/>
          </p:cNvSpPr>
          <p:nvPr>
            <p:ph type="title"/>
            <p:custDataLst>
              <p:tags r:id="rId2"/>
            </p:custDataLst>
          </p:nvPr>
        </p:nvSpPr>
        <p:spPr>
          <a:xfrm>
            <a:off x="1526400" y="3381109"/>
            <a:ext cx="9144000" cy="1152000"/>
          </a:xfrm>
        </p:spPr>
        <p:txBody>
          <a:bodyPr/>
          <a:lstStyle/>
          <a:p>
            <a:r>
              <a:rPr lang="zh-CN" altLang="en-US"/>
              <a:t>繁殖投资的定义和类型</a:t>
            </a:r>
            <a:endParaRPr lang="zh-CN" altLang="en-US"/>
          </a:p>
        </p:txBody>
      </p:sp>
      <p:sp>
        <p:nvSpPr>
          <p:cNvPr id="1048818" name="节编号"/>
          <p:cNvSpPr>
            <a:spLocks noGrp="1"/>
          </p:cNvSpPr>
          <p:nvPr>
            <p:ph type="body" sz="quarter" idx="13"/>
            <p:custDataLst>
              <p:tags r:id="rId3"/>
            </p:custDataLst>
          </p:nvPr>
        </p:nvSpPr>
        <p:spPr>
          <a:xfrm>
            <a:off x="1524000" y="2189693"/>
            <a:ext cx="9144000" cy="1148675"/>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44" name="标题 1"/>
          <p:cNvSpPr>
            <a:spLocks noGrp="1"/>
          </p:cNvSpPr>
          <p:nvPr>
            <p:ph type="title"/>
          </p:nvPr>
        </p:nvSpPr>
        <p:spPr/>
        <p:txBody>
          <a:bodyPr/>
          <a:lstStyle/>
          <a:p>
            <a:r>
              <a:rPr lang="zh-CN" altLang="en-US"/>
              <a:t>繁殖投资的概念</a:t>
            </a:r>
            <a:endParaRPr lang="zh-CN" altLang="en-US"/>
          </a:p>
        </p:txBody>
      </p:sp>
      <p:sp>
        <p:nvSpPr>
          <p:cNvPr id="1048846" name="弧形 57"/>
          <p:cNvSpPr/>
          <p:nvPr>
            <p:custDataLst>
              <p:tags r:id="rId2"/>
            </p:custDataLst>
          </p:nvPr>
        </p:nvSpPr>
        <p:spPr>
          <a:xfrm>
            <a:off x="2166567" y="1364400"/>
            <a:ext cx="4814314" cy="48143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8848" name="椭圆 7"/>
          <p:cNvSpPr/>
          <p:nvPr>
            <p:custDataLst>
              <p:tags r:id="rId3"/>
            </p:custDataLst>
          </p:nvPr>
        </p:nvSpPr>
        <p:spPr>
          <a:xfrm>
            <a:off x="6293282" y="1746648"/>
            <a:ext cx="4048705" cy="4048705"/>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50" name="椭圆 9"/>
          <p:cNvSpPr/>
          <p:nvPr>
            <p:custDataLst>
              <p:tags r:id="rId4"/>
            </p:custDataLst>
          </p:nvPr>
        </p:nvSpPr>
        <p:spPr>
          <a:xfrm>
            <a:off x="6828949" y="1827258"/>
            <a:ext cx="546566" cy="54656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52" name="正文"/>
          <p:cNvSpPr txBox="1"/>
          <p:nvPr>
            <p:custDataLst>
              <p:tags r:id="rId5"/>
            </p:custDataLst>
          </p:nvPr>
        </p:nvSpPr>
        <p:spPr>
          <a:xfrm>
            <a:off x="6921260" y="2915493"/>
            <a:ext cx="2792504" cy="19208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繁殖投资类型：根据繁殖投资的特点，可以分为亲代投资和子代投资两类。亲代投资是指动物在繁殖过程中对后代的付出，如产卵数量、孵化时间和能量等；子代投资则是指动物在后代出生后对后代的照顾和保护，如抚育幼崽、传授生存技能等。</a:t>
            </a:r>
            <a:endParaRPr lang="zh-CN" altLang="en-US" sz="1200" spc="150">
              <a:solidFill>
                <a:srgbClr val="FFFFFF"/>
              </a:solidFill>
              <a:latin typeface="+mn-ea"/>
              <a:sym typeface="+mn-ea"/>
            </a:endParaRPr>
          </a:p>
        </p:txBody>
      </p:sp>
      <p:sp>
        <p:nvSpPr>
          <p:cNvPr id="1048854" name="椭圆 5"/>
          <p:cNvSpPr/>
          <p:nvPr>
            <p:custDataLst>
              <p:tags r:id="rId6"/>
            </p:custDataLst>
          </p:nvPr>
        </p:nvSpPr>
        <p:spPr>
          <a:xfrm>
            <a:off x="2535813" y="1746648"/>
            <a:ext cx="4048705" cy="4048705"/>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56" name="椭圆 4"/>
          <p:cNvSpPr/>
          <p:nvPr>
            <p:custDataLst>
              <p:tags r:id="rId7"/>
            </p:custDataLst>
          </p:nvPr>
        </p:nvSpPr>
        <p:spPr>
          <a:xfrm>
            <a:off x="3071480" y="1827258"/>
            <a:ext cx="546566" cy="54656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58" name="正文"/>
          <p:cNvSpPr txBox="1"/>
          <p:nvPr>
            <p:custDataLst>
              <p:tags r:id="rId8"/>
            </p:custDataLst>
          </p:nvPr>
        </p:nvSpPr>
        <p:spPr>
          <a:xfrm>
            <a:off x="3163792" y="2915493"/>
            <a:ext cx="2792504" cy="192083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繁殖投资定义：指动物在繁殖过程中所付出的各种成本，包括寻找配偶、交配、筑巢、产卵、孵化、育雏等环节所需的能量和时间。</a:t>
            </a:r>
            <a:endParaRPr lang="zh-CN" altLang="en-US" sz="1200" spc="150">
              <a:solidFill>
                <a:schemeClr val="tx1">
                  <a:lumMod val="65000"/>
                  <a:lumOff val="35000"/>
                </a:schemeClr>
              </a:solidFill>
              <a:latin typeface="+mn-ea"/>
              <a:sym typeface="+mn-ea"/>
            </a:endParaRPr>
          </a:p>
        </p:txBody>
      </p:sp>
      <p:sp>
        <p:nvSpPr>
          <p:cNvPr id="1048860" name="弧形 11"/>
          <p:cNvSpPr/>
          <p:nvPr>
            <p:custDataLst>
              <p:tags r:id="rId9"/>
            </p:custDataLst>
          </p:nvPr>
        </p:nvSpPr>
        <p:spPr>
          <a:xfrm>
            <a:off x="5898033" y="1364400"/>
            <a:ext cx="4814314" cy="48143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894" name="标题 1"/>
          <p:cNvSpPr>
            <a:spLocks noGrp="1"/>
          </p:cNvSpPr>
          <p:nvPr>
            <p:ph type="title"/>
          </p:nvPr>
        </p:nvSpPr>
        <p:spPr/>
        <p:txBody>
          <a:bodyPr/>
          <a:lstStyle/>
          <a:p>
            <a:r>
              <a:rPr lang="zh-CN" altLang="en-US"/>
              <a:t>繁殖投资的类型</a:t>
            </a:r>
            <a:endParaRPr lang="zh-CN" altLang="en-US"/>
          </a:p>
        </p:txBody>
      </p:sp>
      <p:sp>
        <p:nvSpPr>
          <p:cNvPr id="1048896" name="矩形 38"/>
          <p:cNvSpPr/>
          <p:nvPr>
            <p:custDataLst>
              <p:tags r:id="rId2"/>
            </p:custDataLst>
          </p:nvPr>
        </p:nvSpPr>
        <p:spPr>
          <a:xfrm rot="204112">
            <a:off x="18214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8" name="矩形 39"/>
          <p:cNvSpPr/>
          <p:nvPr>
            <p:custDataLst>
              <p:tags r:id="rId3"/>
            </p:custDataLst>
          </p:nvPr>
        </p:nvSpPr>
        <p:spPr>
          <a:xfrm>
            <a:off x="18261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0" name="TextBox 2"/>
          <p:cNvSpPr txBox="1"/>
          <p:nvPr>
            <p:custDataLst>
              <p:tags r:id="rId4"/>
            </p:custDataLst>
          </p:nvPr>
        </p:nvSpPr>
        <p:spPr>
          <a:xfrm>
            <a:off x="2063417"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b="1" spc="150">
                <a:solidFill>
                  <a:srgbClr val="FFFFFF"/>
                </a:solidFill>
                <a:latin typeface="+mj-ea"/>
                <a:ea typeface="+mj-ea"/>
                <a:cs typeface="微软雅黑" panose="020b0503020204020204" pitchFamily="34" charset="-122"/>
                <a:sym typeface="+mn-lt"/>
              </a:rPr>
              <a:t>繁殖物质投资：指动物为繁殖后代而投入的资源，如筑巢、产卵等行为所需的物质和能量。</a:t>
            </a:r>
            <a:endParaRPr lang="zh-CN" altLang="en-US" b="1" spc="150">
              <a:solidFill>
                <a:srgbClr val="FFFFFF"/>
              </a:solidFill>
              <a:latin typeface="+mj-ea"/>
              <a:ea typeface="+mj-ea"/>
              <a:cs typeface="微软雅黑" panose="020b0503020204020204" pitchFamily="34" charset="-122"/>
              <a:sym typeface="+mn-lt"/>
            </a:endParaRPr>
          </a:p>
        </p:txBody>
      </p:sp>
      <p:sp>
        <p:nvSpPr>
          <p:cNvPr id="1048902" name="矩形 100"/>
          <p:cNvSpPr/>
          <p:nvPr>
            <p:custDataLst>
              <p:tags r:id="rId5"/>
            </p:custDataLst>
          </p:nvPr>
        </p:nvSpPr>
        <p:spPr>
          <a:xfrm rot="204112">
            <a:off x="69557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4" name="矩形 101"/>
          <p:cNvSpPr/>
          <p:nvPr>
            <p:custDataLst>
              <p:tags r:id="rId6"/>
            </p:custDataLst>
          </p:nvPr>
        </p:nvSpPr>
        <p:spPr>
          <a:xfrm>
            <a:off x="69611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6" name="TextBox 2"/>
          <p:cNvSpPr txBox="1"/>
          <p:nvPr>
            <p:custDataLst>
              <p:tags r:id="rId7"/>
            </p:custDataLst>
          </p:nvPr>
        </p:nvSpPr>
        <p:spPr>
          <a:xfrm>
            <a:off x="7199075"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b="1" spc="150">
                <a:solidFill>
                  <a:srgbClr val="FFFFFF"/>
                </a:solidFill>
                <a:latin typeface="+mj-ea"/>
                <a:ea typeface="+mj-ea"/>
                <a:cs typeface="微软雅黑" panose="020b0503020204020204" pitchFamily="34" charset="-122"/>
                <a:sym typeface="+mn-lt"/>
              </a:rPr>
              <a:t>亲代抚育投资：指动物在繁殖后，对后代进行照顾和保护的行为，如哺乳、保护等。</a:t>
            </a:r>
            <a:endParaRPr lang="zh-CN" altLang="en-US" b="1" spc="150">
              <a:solidFill>
                <a:srgbClr val="FFFFFF"/>
              </a:solidFill>
              <a:latin typeface="+mj-ea"/>
              <a:ea typeface="+mj-ea"/>
              <a:cs typeface="微软雅黑" panose="020b0503020204020204" pitchFamily="34" charset="-122"/>
              <a:sym typeface="+mn-lt"/>
            </a:endParaRPr>
          </a:p>
        </p:txBody>
      </p:sp>
      <p:sp>
        <p:nvSpPr>
          <p:cNvPr id="1048908" name="矩形 122"/>
          <p:cNvSpPr/>
          <p:nvPr>
            <p:custDataLst>
              <p:tags r:id="rId8"/>
            </p:custDataLst>
          </p:nvPr>
        </p:nvSpPr>
        <p:spPr>
          <a:xfrm rot="204112">
            <a:off x="18214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0" name="矩形 123"/>
          <p:cNvSpPr/>
          <p:nvPr>
            <p:custDataLst>
              <p:tags r:id="rId9"/>
            </p:custDataLst>
          </p:nvPr>
        </p:nvSpPr>
        <p:spPr>
          <a:xfrm>
            <a:off x="18261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2" name="TextBox 2"/>
          <p:cNvSpPr txBox="1"/>
          <p:nvPr>
            <p:custDataLst>
              <p:tags r:id="rId10"/>
            </p:custDataLst>
          </p:nvPr>
        </p:nvSpPr>
        <p:spPr>
          <a:xfrm>
            <a:off x="2062741" y="4207027"/>
            <a:ext cx="3638292" cy="1765065"/>
          </a:xfrm>
          <a:prstGeom prst="rect">
            <a:avLst/>
          </a:prstGeom>
          <a:noFill/>
        </p:spPr>
        <p:txBody>
          <a:bodyPr wrap="square" bIns="46990" rtlCol="0" anchor="ctr" anchorCtr="0">
            <a:normAutofit fontScale="4909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社会结构投资：指动物在繁殖过程中，为维护种群的社会结构而投入的资源，如建立领域、维持群体等级等。</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8914" name="矩形 89"/>
          <p:cNvSpPr/>
          <p:nvPr>
            <p:custDataLst>
              <p:tags r:id="rId11"/>
            </p:custDataLst>
          </p:nvPr>
        </p:nvSpPr>
        <p:spPr>
          <a:xfrm rot="204112">
            <a:off x="69557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6" name="矩形 90"/>
          <p:cNvSpPr/>
          <p:nvPr>
            <p:custDataLst>
              <p:tags r:id="rId12"/>
            </p:custDataLst>
          </p:nvPr>
        </p:nvSpPr>
        <p:spPr>
          <a:xfrm>
            <a:off x="69611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18" name="TextBox 2"/>
          <p:cNvSpPr txBox="1"/>
          <p:nvPr>
            <p:custDataLst>
              <p:tags r:id="rId13"/>
            </p:custDataLst>
          </p:nvPr>
        </p:nvSpPr>
        <p:spPr>
          <a:xfrm>
            <a:off x="7197723" y="4207027"/>
            <a:ext cx="3638292" cy="1765065"/>
          </a:xfrm>
          <a:prstGeom prst="rect">
            <a:avLst/>
          </a:prstGeom>
          <a:noFill/>
        </p:spPr>
        <p:txBody>
          <a:bodyPr wrap="square" bIns="46990" rtlCol="0" anchor="ctr" anchorCtr="0">
            <a:normAutofit fontScale="4909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繁殖机会投资：指动物为了获得更好的繁殖机会而投入的资源，如寻找更好的栖息地、提高自身的竞争力等。</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52" name="标题 1"/>
          <p:cNvSpPr>
            <a:spLocks noGrp="1"/>
          </p:cNvSpPr>
          <p:nvPr>
            <p:ph type="title"/>
          </p:nvPr>
        </p:nvSpPr>
        <p:spPr/>
        <p:txBody>
          <a:bodyPr/>
          <a:lstStyle/>
          <a:p>
            <a:r>
              <a:rPr lang="zh-CN" altLang="en-US"/>
              <a:t>繁殖投资的特点</a:t>
            </a:r>
            <a:endParaRPr lang="zh-CN" altLang="en-US"/>
          </a:p>
        </p:txBody>
      </p:sp>
      <p:sp>
        <p:nvSpPr>
          <p:cNvPr id="1048954" name="任意多边形 35"/>
          <p:cNvSpPr/>
          <p:nvPr>
            <p:custDataLst>
              <p:tags r:id="rId2"/>
            </p:custDataLst>
          </p:nvPr>
        </p:nvSpPr>
        <p:spPr>
          <a:xfrm>
            <a:off x="1524000" y="1639730"/>
            <a:ext cx="9830369" cy="93584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56" name="任意多边形 39"/>
          <p:cNvSpPr/>
          <p:nvPr>
            <p:custDataLst>
              <p:tags r:id="rId3"/>
            </p:custDataLst>
          </p:nvPr>
        </p:nvSpPr>
        <p:spPr>
          <a:xfrm>
            <a:off x="1598572" y="1720563"/>
            <a:ext cx="9681795" cy="774749"/>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2768379" y="1920939"/>
            <a:ext cx="0" cy="38709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58" name="正文"/>
          <p:cNvSpPr txBox="1"/>
          <p:nvPr>
            <p:custDataLst>
              <p:tags r:id="rId5"/>
            </p:custDataLst>
          </p:nvPr>
        </p:nvSpPr>
        <p:spPr>
          <a:xfrm>
            <a:off x="3004618" y="1707471"/>
            <a:ext cx="8074235" cy="78784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繁殖投资是指动物在繁殖过程中所付出的各种资源和努力，包括寻找配偶、建造巢穴、孵化卵等行为。</a:t>
            </a:r>
            <a:endParaRPr lang="zh-CN" altLang="en-US">
              <a:solidFill>
                <a:schemeClr val="tx1">
                  <a:lumMod val="65000"/>
                  <a:lumOff val="35000"/>
                </a:schemeClr>
              </a:solidFill>
              <a:latin typeface="+中文正文" charset="0"/>
            </a:endParaRPr>
          </a:p>
        </p:txBody>
      </p:sp>
      <p:sp>
        <p:nvSpPr>
          <p:cNvPr id="1048960" name="矩形 42"/>
          <p:cNvSpPr>
            <a:spLocks noChangeAspect="1"/>
          </p:cNvSpPr>
          <p:nvPr>
            <p:custDataLst>
              <p:tags r:id="rId6"/>
            </p:custDataLst>
          </p:nvPr>
        </p:nvSpPr>
        <p:spPr>
          <a:xfrm flipH="1">
            <a:off x="1804071" y="1704055"/>
            <a:ext cx="806627" cy="80719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62" name="任意多边形 45"/>
          <p:cNvSpPr/>
          <p:nvPr>
            <p:custDataLst>
              <p:tags r:id="rId7"/>
            </p:custDataLst>
          </p:nvPr>
        </p:nvSpPr>
        <p:spPr>
          <a:xfrm>
            <a:off x="1524000" y="2748628"/>
            <a:ext cx="9830369" cy="93584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64" name="任意多边形 46"/>
          <p:cNvSpPr/>
          <p:nvPr>
            <p:custDataLst>
              <p:tags r:id="rId8"/>
            </p:custDataLst>
          </p:nvPr>
        </p:nvSpPr>
        <p:spPr>
          <a:xfrm>
            <a:off x="1598572" y="2829461"/>
            <a:ext cx="9681795" cy="774749"/>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2768379" y="3029837"/>
            <a:ext cx="0" cy="38709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66" name="正文"/>
          <p:cNvSpPr txBox="1"/>
          <p:nvPr>
            <p:custDataLst>
              <p:tags r:id="rId10"/>
            </p:custDataLst>
          </p:nvPr>
        </p:nvSpPr>
        <p:spPr>
          <a:xfrm>
            <a:off x="3004618" y="2816369"/>
            <a:ext cx="8074235" cy="78784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繁殖投资的特点包括多样性、灵活性和适应性。不同动物根据其生活环境和生存策略，采取不同的繁殖投资方式，以最大化其后代生存和繁衍的机会。</a:t>
            </a:r>
            <a:endParaRPr lang="zh-CN" altLang="en-US">
              <a:solidFill>
                <a:schemeClr val="tx1">
                  <a:lumMod val="65000"/>
                  <a:lumOff val="35000"/>
                </a:schemeClr>
              </a:solidFill>
              <a:latin typeface="+中文正文" charset="0"/>
            </a:endParaRPr>
          </a:p>
        </p:txBody>
      </p:sp>
      <p:sp>
        <p:nvSpPr>
          <p:cNvPr id="1048968" name="矩形 49"/>
          <p:cNvSpPr>
            <a:spLocks noChangeAspect="1"/>
          </p:cNvSpPr>
          <p:nvPr>
            <p:custDataLst>
              <p:tags r:id="rId11"/>
            </p:custDataLst>
          </p:nvPr>
        </p:nvSpPr>
        <p:spPr>
          <a:xfrm flipH="1">
            <a:off x="1804071" y="2812953"/>
            <a:ext cx="806627" cy="80719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70" name="任意多边形 51"/>
          <p:cNvSpPr/>
          <p:nvPr>
            <p:custDataLst>
              <p:tags r:id="rId12"/>
            </p:custDataLst>
          </p:nvPr>
        </p:nvSpPr>
        <p:spPr>
          <a:xfrm>
            <a:off x="1524000" y="3857526"/>
            <a:ext cx="9830369" cy="93584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72" name="任意多边形 52"/>
          <p:cNvSpPr/>
          <p:nvPr>
            <p:custDataLst>
              <p:tags r:id="rId13"/>
            </p:custDataLst>
          </p:nvPr>
        </p:nvSpPr>
        <p:spPr>
          <a:xfrm>
            <a:off x="1598572" y="3938359"/>
            <a:ext cx="9681795" cy="774749"/>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2768379" y="4138735"/>
            <a:ext cx="0" cy="38709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74" name="正文"/>
          <p:cNvSpPr txBox="1"/>
          <p:nvPr>
            <p:custDataLst>
              <p:tags r:id="rId15"/>
            </p:custDataLst>
          </p:nvPr>
        </p:nvSpPr>
        <p:spPr>
          <a:xfrm>
            <a:off x="3004618" y="3925267"/>
            <a:ext cx="8074235" cy="787841"/>
          </a:xfrm>
          <a:prstGeom prst="rect">
            <a:avLst/>
          </a:prstGeom>
          <a:noFill/>
        </p:spPr>
        <p:txBody>
          <a:bodyPr wrap="square" lIns="90000" tIns="0" rIns="90000" bIns="71755"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繁殖投资的多样性表现在投资物质的种类和数量上，例如鸟类可能会投入羽毛、血液等物质；而一些昆虫则会通过改变性别比例来调整其繁殖策略。</a:t>
            </a:r>
            <a:endParaRPr lang="zh-CN" altLang="en-US">
              <a:solidFill>
                <a:schemeClr val="tx1">
                  <a:lumMod val="65000"/>
                  <a:lumOff val="35000"/>
                </a:schemeClr>
              </a:solidFill>
              <a:latin typeface="+中文正文" charset="0"/>
            </a:endParaRPr>
          </a:p>
        </p:txBody>
      </p:sp>
      <p:sp>
        <p:nvSpPr>
          <p:cNvPr id="1048976" name="矩形 55"/>
          <p:cNvSpPr>
            <a:spLocks noChangeAspect="1"/>
          </p:cNvSpPr>
          <p:nvPr>
            <p:custDataLst>
              <p:tags r:id="rId16"/>
            </p:custDataLst>
          </p:nvPr>
        </p:nvSpPr>
        <p:spPr>
          <a:xfrm flipH="1">
            <a:off x="1804071" y="3921851"/>
            <a:ext cx="806627" cy="80719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78" name="任意多边形 57"/>
          <p:cNvSpPr/>
          <p:nvPr>
            <p:custDataLst>
              <p:tags r:id="rId17"/>
            </p:custDataLst>
          </p:nvPr>
        </p:nvSpPr>
        <p:spPr>
          <a:xfrm>
            <a:off x="1524000" y="4966424"/>
            <a:ext cx="9830369" cy="935846"/>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80" name="任意多边形 58"/>
          <p:cNvSpPr/>
          <p:nvPr>
            <p:custDataLst>
              <p:tags r:id="rId18"/>
            </p:custDataLst>
          </p:nvPr>
        </p:nvSpPr>
        <p:spPr>
          <a:xfrm>
            <a:off x="1598572" y="5047257"/>
            <a:ext cx="9681795" cy="774749"/>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2768379" y="5247633"/>
            <a:ext cx="0" cy="387090"/>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82" name="正文"/>
          <p:cNvSpPr txBox="1"/>
          <p:nvPr>
            <p:custDataLst>
              <p:tags r:id="rId20"/>
            </p:custDataLst>
          </p:nvPr>
        </p:nvSpPr>
        <p:spPr>
          <a:xfrm>
            <a:off x="3004618" y="5034165"/>
            <a:ext cx="8074235" cy="78784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繁殖投资的灵活性表现在动物能够根据环境条件的变化而调整其投资策略，例如在食物供应不足的情况下，一些动物可能会延迟繁殖或者减少繁殖数量。</a:t>
            </a:r>
            <a:endParaRPr lang="zh-CN" altLang="en-US">
              <a:solidFill>
                <a:schemeClr val="tx1">
                  <a:lumMod val="65000"/>
                  <a:lumOff val="35000"/>
                </a:schemeClr>
              </a:solidFill>
              <a:latin typeface="+中文正文" charset="0"/>
            </a:endParaRPr>
          </a:p>
        </p:txBody>
      </p:sp>
      <p:sp>
        <p:nvSpPr>
          <p:cNvPr id="1048984" name="矩形 61"/>
          <p:cNvSpPr>
            <a:spLocks noChangeAspect="1"/>
          </p:cNvSpPr>
          <p:nvPr>
            <p:custDataLst>
              <p:tags r:id="rId21"/>
            </p:custDataLst>
          </p:nvPr>
        </p:nvSpPr>
        <p:spPr>
          <a:xfrm flipH="1">
            <a:off x="1804071" y="5030749"/>
            <a:ext cx="806627" cy="807196"/>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18" name="标题"/>
          <p:cNvSpPr>
            <a:spLocks noGrp="1"/>
          </p:cNvSpPr>
          <p:nvPr>
            <p:ph type="title"/>
            <p:custDataLst>
              <p:tags r:id="rId2"/>
            </p:custDataLst>
          </p:nvPr>
        </p:nvSpPr>
        <p:spPr>
          <a:xfrm>
            <a:off x="1526400" y="3381109"/>
            <a:ext cx="9144000" cy="1152000"/>
          </a:xfrm>
        </p:spPr>
        <p:txBody>
          <a:bodyPr/>
          <a:lstStyle/>
          <a:p>
            <a:r>
              <a:rPr lang="zh-CN" altLang="en-US"/>
              <a:t>繁殖投资的生物学意义</a:t>
            </a:r>
            <a:endParaRPr lang="zh-CN" altLang="en-US"/>
          </a:p>
        </p:txBody>
      </p:sp>
      <p:sp>
        <p:nvSpPr>
          <p:cNvPr id="1049020" name="节编号"/>
          <p:cNvSpPr>
            <a:spLocks noGrp="1"/>
          </p:cNvSpPr>
          <p:nvPr>
            <p:ph type="body" sz="quarter" idx="13"/>
            <p:custDataLst>
              <p:tags r:id="rId3"/>
            </p:custDataLst>
          </p:nvPr>
        </p:nvSpPr>
        <p:spPr>
          <a:xfrm>
            <a:off x="1524000" y="2189693"/>
            <a:ext cx="9144000" cy="1148675"/>
          </a:xfrm>
        </p:spPr>
        <p:txBody>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46" name="标题 1"/>
          <p:cNvSpPr>
            <a:spLocks noGrp="1"/>
          </p:cNvSpPr>
          <p:nvPr>
            <p:ph type="title"/>
          </p:nvPr>
        </p:nvSpPr>
        <p:spPr/>
        <p:txBody>
          <a:bodyPr/>
          <a:lstStyle/>
          <a:p>
            <a:r>
              <a:rPr lang="zh-CN" altLang="en-US"/>
              <a:t>繁殖投资与物种延续</a:t>
            </a:r>
            <a:endParaRPr lang="zh-CN" altLang="en-US"/>
          </a:p>
        </p:txBody>
      </p:sp>
      <p:sp>
        <p:nvSpPr>
          <p:cNvPr id="1049048" name="弧形 58"/>
          <p:cNvSpPr/>
          <p:nvPr>
            <p:custDataLst>
              <p:tags r:id="rId2"/>
            </p:custDataLst>
          </p:nvPr>
        </p:nvSpPr>
        <p:spPr>
          <a:xfrm>
            <a:off x="8244348" y="2216274"/>
            <a:ext cx="3110172" cy="3110172"/>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50" name="弧形 57"/>
          <p:cNvSpPr/>
          <p:nvPr>
            <p:custDataLst>
              <p:tags r:id="rId3"/>
            </p:custDataLst>
          </p:nvPr>
        </p:nvSpPr>
        <p:spPr>
          <a:xfrm>
            <a:off x="1524000" y="2216274"/>
            <a:ext cx="3110172" cy="3110172"/>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052" name="椭圆 22"/>
          <p:cNvSpPr/>
          <p:nvPr>
            <p:custDataLst>
              <p:tags r:id="rId4"/>
            </p:custDataLst>
          </p:nvPr>
        </p:nvSpPr>
        <p:spPr>
          <a:xfrm>
            <a:off x="8550085" y="2463216"/>
            <a:ext cx="2615568" cy="2615568"/>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椭圆 23"/>
          <p:cNvSpPr/>
          <p:nvPr>
            <p:custDataLst>
              <p:tags r:id="rId5"/>
            </p:custDataLst>
          </p:nvPr>
        </p:nvSpPr>
        <p:spPr>
          <a:xfrm>
            <a:off x="8896140" y="2515292"/>
            <a:ext cx="353096" cy="3530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6" name="正文"/>
          <p:cNvSpPr txBox="1"/>
          <p:nvPr>
            <p:custDataLst>
              <p:tags r:id="rId6"/>
            </p:custDataLst>
          </p:nvPr>
        </p:nvSpPr>
        <p:spPr>
          <a:xfrm>
            <a:off x="8955776" y="3218320"/>
            <a:ext cx="1804030" cy="1240908"/>
          </a:xfrm>
          <a:prstGeom prst="rect">
            <a:avLst/>
          </a:prstGeom>
          <a:noFill/>
        </p:spPr>
        <p:txBody>
          <a:bodyPr wrap="square" lIns="0" tIns="0" rIns="0" bIns="0" rtlCol="0" anchor="t" anchorCtr="0">
            <a:normAutofit fontScale="916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繁殖投资在不同物种之间存在差异，这取决于它们的生活习性和生存策略，例如有些动物会采取单亲繁殖或多亲繁殖等不同策略。</a:t>
            </a:r>
            <a:endParaRPr lang="zh-CN" altLang="en-US" sz="1200" spc="150">
              <a:solidFill>
                <a:srgbClr val="FFFFFF"/>
              </a:solidFill>
              <a:latin typeface="+mn-ea"/>
              <a:sym typeface="+mn-ea"/>
            </a:endParaRPr>
          </a:p>
        </p:txBody>
      </p:sp>
      <p:sp>
        <p:nvSpPr>
          <p:cNvPr id="1049058" name="椭圆 24"/>
          <p:cNvSpPr/>
          <p:nvPr>
            <p:custDataLst>
              <p:tags r:id="rId7"/>
            </p:custDataLst>
          </p:nvPr>
        </p:nvSpPr>
        <p:spPr>
          <a:xfrm>
            <a:off x="6370445" y="2463216"/>
            <a:ext cx="2615568" cy="2615568"/>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椭圆 25"/>
          <p:cNvSpPr/>
          <p:nvPr>
            <p:custDataLst>
              <p:tags r:id="rId8"/>
            </p:custDataLst>
          </p:nvPr>
        </p:nvSpPr>
        <p:spPr>
          <a:xfrm>
            <a:off x="6715660" y="2515292"/>
            <a:ext cx="353096" cy="3530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正文"/>
          <p:cNvSpPr txBox="1"/>
          <p:nvPr>
            <p:custDataLst>
              <p:tags r:id="rId9"/>
            </p:custDataLst>
          </p:nvPr>
        </p:nvSpPr>
        <p:spPr>
          <a:xfrm>
            <a:off x="6776135"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繁殖投资还可以促进种群遗传多样性的增加，有助于物种适应环境变化和应对生存挑战。</a:t>
            </a:r>
            <a:endParaRPr lang="zh-CN" altLang="en-US" sz="1200" spc="150">
              <a:solidFill>
                <a:schemeClr val="tx1">
                  <a:lumMod val="65000"/>
                  <a:lumOff val="35000"/>
                </a:schemeClr>
              </a:solidFill>
              <a:latin typeface="+mn-ea"/>
              <a:sym typeface="+mn-ea"/>
            </a:endParaRPr>
          </a:p>
        </p:txBody>
      </p:sp>
      <p:sp>
        <p:nvSpPr>
          <p:cNvPr id="1049064" name="椭圆 7"/>
          <p:cNvSpPr/>
          <p:nvPr>
            <p:custDataLst>
              <p:tags r:id="rId10"/>
            </p:custDataLst>
          </p:nvPr>
        </p:nvSpPr>
        <p:spPr>
          <a:xfrm>
            <a:off x="4190805" y="2463216"/>
            <a:ext cx="2615568" cy="2615568"/>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椭圆 9"/>
          <p:cNvSpPr/>
          <p:nvPr>
            <p:custDataLst>
              <p:tags r:id="rId11"/>
            </p:custDataLst>
          </p:nvPr>
        </p:nvSpPr>
        <p:spPr>
          <a:xfrm>
            <a:off x="4536019" y="2515292"/>
            <a:ext cx="353096" cy="3530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8" name="正文"/>
          <p:cNvSpPr txBox="1"/>
          <p:nvPr>
            <p:custDataLst>
              <p:tags r:id="rId12"/>
            </p:custDataLst>
          </p:nvPr>
        </p:nvSpPr>
        <p:spPr>
          <a:xfrm>
            <a:off x="4596495"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繁殖投资对于物种的延续至关重要，因为它有助于确保后代数量和质量，增加物种在竞争中的生存机会。</a:t>
            </a:r>
            <a:endParaRPr lang="zh-CN" altLang="en-US" sz="1200" spc="150">
              <a:solidFill>
                <a:srgbClr val="FFFFFF"/>
              </a:solidFill>
              <a:latin typeface="+mn-ea"/>
              <a:sym typeface="+mn-ea"/>
            </a:endParaRPr>
          </a:p>
        </p:txBody>
      </p:sp>
      <p:sp>
        <p:nvSpPr>
          <p:cNvPr id="1049070" name="椭圆 5"/>
          <p:cNvSpPr/>
          <p:nvPr>
            <p:custDataLst>
              <p:tags r:id="rId13"/>
            </p:custDataLst>
          </p:nvPr>
        </p:nvSpPr>
        <p:spPr>
          <a:xfrm>
            <a:off x="1763382" y="2463216"/>
            <a:ext cx="2615568" cy="2615568"/>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2" name="椭圆 4"/>
          <p:cNvSpPr/>
          <p:nvPr>
            <p:custDataLst>
              <p:tags r:id="rId14"/>
            </p:custDataLst>
          </p:nvPr>
        </p:nvSpPr>
        <p:spPr>
          <a:xfrm>
            <a:off x="2108597" y="2515292"/>
            <a:ext cx="353096" cy="3530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4" name="正文"/>
          <p:cNvSpPr txBox="1"/>
          <p:nvPr>
            <p:custDataLst>
              <p:tags r:id="rId15"/>
            </p:custDataLst>
          </p:nvPr>
        </p:nvSpPr>
        <p:spPr>
          <a:xfrm>
            <a:off x="2169073"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繁殖投资是动物为了繁殖后代而进行的各种投入，包括寻找配偶、筑巢、孵化等行为。</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8" name="标题 1"/>
          <p:cNvSpPr>
            <a:spLocks noGrp="1"/>
          </p:cNvSpPr>
          <p:nvPr>
            <p:ph type="title"/>
          </p:nvPr>
        </p:nvSpPr>
        <p:spPr/>
        <p:txBody>
          <a:bodyPr/>
          <a:lstStyle/>
          <a:p>
            <a:r>
              <a:rPr lang="zh-CN" altLang="en-US"/>
              <a:t>繁殖投资与基因传递</a:t>
            </a:r>
            <a:endParaRPr lang="zh-CN" altLang="en-US"/>
          </a:p>
        </p:txBody>
      </p:sp>
      <p:sp>
        <p:nvSpPr>
          <p:cNvPr id="1049110" name="椭圆 262"/>
          <p:cNvSpPr/>
          <p:nvPr>
            <p:custDataLst>
              <p:tags r:id="rId2"/>
            </p:custDataLst>
          </p:nvPr>
        </p:nvSpPr>
        <p:spPr>
          <a:xfrm>
            <a:off x="3142192" y="3997067"/>
            <a:ext cx="6592959" cy="172486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2" name="椭圆 263"/>
          <p:cNvSpPr/>
          <p:nvPr>
            <p:custDataLst>
              <p:tags r:id="rId3"/>
            </p:custDataLst>
          </p:nvPr>
        </p:nvSpPr>
        <p:spPr>
          <a:xfrm>
            <a:off x="3905899" y="4069103"/>
            <a:ext cx="4998681" cy="148125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4" name="椭圆 264"/>
          <p:cNvSpPr/>
          <p:nvPr>
            <p:custDataLst>
              <p:tags r:id="rId4"/>
            </p:custDataLst>
          </p:nvPr>
        </p:nvSpPr>
        <p:spPr>
          <a:xfrm>
            <a:off x="4620996" y="4281114"/>
            <a:ext cx="3567682" cy="105720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6" name="椭圆 265"/>
          <p:cNvSpPr/>
          <p:nvPr>
            <p:custDataLst>
              <p:tags r:id="rId5"/>
            </p:custDataLst>
          </p:nvPr>
        </p:nvSpPr>
        <p:spPr>
          <a:xfrm>
            <a:off x="5225402" y="4460328"/>
            <a:ext cx="2358645" cy="698936"/>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8" name="椭圆 266"/>
          <p:cNvSpPr/>
          <p:nvPr>
            <p:custDataLst>
              <p:tags r:id="rId6"/>
            </p:custDataLst>
          </p:nvPr>
        </p:nvSpPr>
        <p:spPr>
          <a:xfrm>
            <a:off x="5845036" y="4643641"/>
            <a:ext cx="1356704" cy="4020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67"/>
          <p:cNvCxnSpPr/>
          <p:nvPr>
            <p:custDataLst>
              <p:tags r:id="rId7"/>
            </p:custDataLst>
          </p:nvPr>
        </p:nvCxnSpPr>
        <p:spPr>
          <a:xfrm flipH="1">
            <a:off x="3550401" y="4576875"/>
            <a:ext cx="0" cy="75943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0" name="椭圆 268"/>
          <p:cNvSpPr/>
          <p:nvPr>
            <p:custDataLst>
              <p:tags r:id="rId8"/>
            </p:custDataLst>
          </p:nvPr>
        </p:nvSpPr>
        <p:spPr>
          <a:xfrm flipV="1">
            <a:off x="3468408" y="4409960"/>
            <a:ext cx="156711" cy="15670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2" name="椭圆 269"/>
          <p:cNvSpPr/>
          <p:nvPr>
            <p:custDataLst>
              <p:tags r:id="rId9"/>
            </p:custDataLst>
          </p:nvPr>
        </p:nvSpPr>
        <p:spPr>
          <a:xfrm flipV="1">
            <a:off x="3505890" y="4448029"/>
            <a:ext cx="81197" cy="8119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4" name="椭圆 270"/>
          <p:cNvSpPr/>
          <p:nvPr>
            <p:custDataLst>
              <p:tags r:id="rId10"/>
            </p:custDataLst>
          </p:nvPr>
        </p:nvSpPr>
        <p:spPr>
          <a:xfrm flipV="1">
            <a:off x="7956943" y="3680222"/>
            <a:ext cx="94338" cy="9433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1"/>
          <p:cNvCxnSpPr/>
          <p:nvPr>
            <p:custDataLst>
              <p:tags r:id="rId11"/>
            </p:custDataLst>
          </p:nvPr>
        </p:nvCxnSpPr>
        <p:spPr>
          <a:xfrm flipH="1">
            <a:off x="8004382" y="3783299"/>
            <a:ext cx="0" cy="172486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6" name="椭圆 272"/>
          <p:cNvSpPr/>
          <p:nvPr>
            <p:custDataLst>
              <p:tags r:id="rId12"/>
            </p:custDataLst>
          </p:nvPr>
        </p:nvSpPr>
        <p:spPr>
          <a:xfrm flipV="1">
            <a:off x="4572386" y="3567774"/>
            <a:ext cx="347364" cy="34735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3"/>
          <p:cNvCxnSpPr/>
          <p:nvPr>
            <p:custDataLst>
              <p:tags r:id="rId13"/>
            </p:custDataLst>
          </p:nvPr>
        </p:nvCxnSpPr>
        <p:spPr>
          <a:xfrm flipH="1">
            <a:off x="4745157" y="3943771"/>
            <a:ext cx="0" cy="91141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3" name="直接连接符 274"/>
          <p:cNvCxnSpPr/>
          <p:nvPr>
            <p:custDataLst>
              <p:tags r:id="rId14"/>
            </p:custDataLst>
          </p:nvPr>
        </p:nvCxnSpPr>
        <p:spPr>
          <a:xfrm flipH="1">
            <a:off x="7368936" y="3663823"/>
            <a:ext cx="0" cy="75943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8" name="椭圆 275"/>
          <p:cNvSpPr/>
          <p:nvPr>
            <p:custDataLst>
              <p:tags r:id="rId15"/>
            </p:custDataLst>
          </p:nvPr>
        </p:nvSpPr>
        <p:spPr>
          <a:xfrm flipV="1">
            <a:off x="7286943" y="3496909"/>
            <a:ext cx="156711" cy="15670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0" name="椭圆 276"/>
          <p:cNvSpPr/>
          <p:nvPr>
            <p:custDataLst>
              <p:tags r:id="rId16"/>
            </p:custDataLst>
          </p:nvPr>
        </p:nvSpPr>
        <p:spPr>
          <a:xfrm flipV="1">
            <a:off x="7324425" y="3534977"/>
            <a:ext cx="81197" cy="8119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2" name="椭圆 277"/>
          <p:cNvSpPr/>
          <p:nvPr>
            <p:custDataLst>
              <p:tags r:id="rId17"/>
            </p:custDataLst>
          </p:nvPr>
        </p:nvSpPr>
        <p:spPr>
          <a:xfrm flipV="1">
            <a:off x="4346905" y="4268229"/>
            <a:ext cx="94338" cy="9433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8"/>
          <p:cNvCxnSpPr/>
          <p:nvPr>
            <p:custDataLst>
              <p:tags r:id="rId18"/>
            </p:custDataLst>
          </p:nvPr>
        </p:nvCxnSpPr>
        <p:spPr>
          <a:xfrm flipH="1">
            <a:off x="4394344" y="4371306"/>
            <a:ext cx="0" cy="99735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4" name="椭圆 279"/>
          <p:cNvSpPr/>
          <p:nvPr>
            <p:custDataLst>
              <p:tags r:id="rId19"/>
            </p:custDataLst>
          </p:nvPr>
        </p:nvSpPr>
        <p:spPr>
          <a:xfrm flipV="1">
            <a:off x="8622259" y="4479655"/>
            <a:ext cx="236613" cy="23660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0"/>
          <p:cNvCxnSpPr/>
          <p:nvPr>
            <p:custDataLst>
              <p:tags r:id="rId20"/>
            </p:custDataLst>
          </p:nvPr>
        </p:nvCxnSpPr>
        <p:spPr>
          <a:xfrm flipH="1">
            <a:off x="8739392" y="4742032"/>
            <a:ext cx="0" cy="37001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6" name="椭圆 281"/>
          <p:cNvSpPr/>
          <p:nvPr>
            <p:custDataLst>
              <p:tags r:id="rId21"/>
            </p:custDataLst>
          </p:nvPr>
        </p:nvSpPr>
        <p:spPr>
          <a:xfrm flipV="1">
            <a:off x="5413986" y="4759017"/>
            <a:ext cx="293089" cy="29307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2"/>
          <p:cNvCxnSpPr/>
          <p:nvPr>
            <p:custDataLst>
              <p:tags r:id="rId22"/>
            </p:custDataLst>
          </p:nvPr>
        </p:nvCxnSpPr>
        <p:spPr>
          <a:xfrm flipH="1">
            <a:off x="5558060" y="5098702"/>
            <a:ext cx="0" cy="6474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8" name="图形 15"/>
          <p:cNvSpPr/>
          <p:nvPr>
            <p:custDataLst>
              <p:tags r:id="rId23"/>
            </p:custDataLst>
          </p:nvPr>
        </p:nvSpPr>
        <p:spPr>
          <a:xfrm>
            <a:off x="5474310" y="4821683"/>
            <a:ext cx="167589" cy="163298"/>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0" name="图形 19"/>
          <p:cNvSpPr/>
          <p:nvPr>
            <p:custDataLst>
              <p:tags r:id="rId24"/>
            </p:custDataLst>
          </p:nvPr>
        </p:nvSpPr>
        <p:spPr>
          <a:xfrm>
            <a:off x="8683168" y="4545835"/>
            <a:ext cx="114774" cy="10335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2" name="图形 27"/>
          <p:cNvSpPr/>
          <p:nvPr>
            <p:custDataLst>
              <p:tags r:id="rId25"/>
            </p:custDataLst>
          </p:nvPr>
        </p:nvSpPr>
        <p:spPr>
          <a:xfrm>
            <a:off x="4664921" y="3679051"/>
            <a:ext cx="162308" cy="12483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4" name="任意多边形: 形状 286"/>
          <p:cNvSpPr/>
          <p:nvPr>
            <p:custDataLst>
              <p:tags r:id="rId26"/>
            </p:custDataLst>
          </p:nvPr>
        </p:nvSpPr>
        <p:spPr>
          <a:xfrm>
            <a:off x="5836836" y="3633369"/>
            <a:ext cx="1203637" cy="1203643"/>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6" name="正文"/>
          <p:cNvSpPr txBox="1"/>
          <p:nvPr>
            <p:custDataLst>
              <p:tags r:id="rId27"/>
            </p:custDataLst>
          </p:nvPr>
        </p:nvSpPr>
        <p:spPr>
          <a:xfrm>
            <a:off x="1524000" y="3698378"/>
            <a:ext cx="1933930" cy="7248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繁殖投资是动物为了繁殖后代而付出的时间和资源，如筑巢、孵化等。</a:t>
            </a:r>
            <a:endParaRPr lang="zh-CN" altLang="en-US" sz="1100" spc="150">
              <a:solidFill>
                <a:schemeClr val="tx1">
                  <a:lumMod val="65000"/>
                  <a:lumOff val="35000"/>
                </a:schemeClr>
              </a:solidFill>
              <a:latin typeface="+mn-ea"/>
              <a:sym typeface="+mn-ea"/>
            </a:endParaRPr>
          </a:p>
        </p:txBody>
      </p:sp>
      <p:sp>
        <p:nvSpPr>
          <p:cNvPr id="1049148" name="正文"/>
          <p:cNvSpPr txBox="1"/>
          <p:nvPr>
            <p:custDataLst>
              <p:tags r:id="rId28"/>
            </p:custDataLst>
          </p:nvPr>
        </p:nvSpPr>
        <p:spPr>
          <a:xfrm>
            <a:off x="9419934" y="3698378"/>
            <a:ext cx="1933930" cy="724857"/>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繁殖投资有助于亲体控制后代的数量和质量，从而影响基因传递的概率和方式。</a:t>
            </a:r>
            <a:endParaRPr lang="zh-CN" altLang="en-US" sz="1200" spc="150">
              <a:solidFill>
                <a:schemeClr val="tx1">
                  <a:lumMod val="65000"/>
                  <a:lumOff val="35000"/>
                </a:schemeClr>
              </a:solidFill>
              <a:latin typeface="+mn-ea"/>
              <a:sym typeface="+mn-ea"/>
            </a:endParaRPr>
          </a:p>
        </p:txBody>
      </p:sp>
      <p:sp>
        <p:nvSpPr>
          <p:cNvPr id="1049150" name="正文"/>
          <p:cNvSpPr txBox="1"/>
          <p:nvPr>
            <p:custDataLst>
              <p:tags r:id="rId29"/>
            </p:custDataLst>
          </p:nvPr>
        </p:nvSpPr>
        <p:spPr>
          <a:xfrm>
            <a:off x="7308612" y="1795552"/>
            <a:ext cx="1933930" cy="724857"/>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繁殖投资可以增加亲体对后代的照顾和保护，提高后代的生存率和繁殖成功率。</a:t>
            </a:r>
            <a:endParaRPr lang="zh-CN" altLang="en-US" sz="1200" spc="150">
              <a:solidFill>
                <a:schemeClr val="tx1">
                  <a:lumMod val="65000"/>
                  <a:lumOff val="35000"/>
                </a:schemeClr>
              </a:solidFill>
              <a:latin typeface="+mn-ea"/>
              <a:sym typeface="+mn-ea"/>
            </a:endParaRPr>
          </a:p>
        </p:txBody>
      </p:sp>
      <p:sp>
        <p:nvSpPr>
          <p:cNvPr id="1049152" name="正文"/>
          <p:cNvSpPr txBox="1"/>
          <p:nvPr>
            <p:custDataLst>
              <p:tags r:id="rId30"/>
            </p:custDataLst>
          </p:nvPr>
        </p:nvSpPr>
        <p:spPr>
          <a:xfrm>
            <a:off x="3635322" y="1795552"/>
            <a:ext cx="1933930" cy="7248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繁殖投资有助于确保后代的存活和繁衍，从而传递亲体的基因。</a:t>
            </a:r>
            <a:endParaRPr lang="zh-CN" altLang="en-US" sz="11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86" name="标题 1"/>
          <p:cNvSpPr>
            <a:spLocks noGrp="1"/>
          </p:cNvSpPr>
          <p:nvPr>
            <p:ph type="title"/>
          </p:nvPr>
        </p:nvSpPr>
        <p:spPr/>
        <p:txBody>
          <a:bodyPr/>
          <a:lstStyle/>
          <a:p>
            <a:r>
              <a:rPr lang="zh-CN" altLang="en-US"/>
              <a:t>繁殖投资与生态平衡</a:t>
            </a:r>
            <a:endParaRPr lang="zh-CN" altLang="en-US"/>
          </a:p>
        </p:txBody>
      </p:sp>
      <p:sp>
        <p:nvSpPr>
          <p:cNvPr id="1049188" name="Freeform 27"/>
          <p:cNvSpPr/>
          <p:nvPr>
            <p:custDataLst>
              <p:tags r:id="rId2"/>
            </p:custDataLst>
          </p:nvPr>
        </p:nvSpPr>
        <p:spPr bwMode="auto">
          <a:xfrm>
            <a:off x="1524000" y="5697775"/>
            <a:ext cx="170097" cy="156340"/>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0" name="矩形: 圆角 32"/>
          <p:cNvSpPr/>
          <p:nvPr>
            <p:custDataLst>
              <p:tags r:id="rId3"/>
            </p:custDataLst>
          </p:nvPr>
        </p:nvSpPr>
        <p:spPr>
          <a:xfrm flipH="1">
            <a:off x="1640511" y="1605986"/>
            <a:ext cx="2008977" cy="4329746"/>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33"/>
          <p:cNvSpPr/>
          <p:nvPr>
            <p:custDataLst>
              <p:tags r:id="rId4"/>
            </p:custDataLst>
          </p:nvPr>
        </p:nvSpPr>
        <p:spPr bwMode="auto">
          <a:xfrm>
            <a:off x="1524000" y="4970887"/>
            <a:ext cx="1986908" cy="82234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194" name="正文"/>
          <p:cNvSpPr txBox="1"/>
          <p:nvPr>
            <p:custDataLst>
              <p:tags r:id="rId5"/>
            </p:custDataLst>
          </p:nvPr>
        </p:nvSpPr>
        <p:spPr>
          <a:xfrm>
            <a:off x="1761659" y="1687718"/>
            <a:ext cx="1766864" cy="326543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繁殖投资是动物为了繁殖后代而付出的时间和能量，对维持生态平衡起着重要作用。</a:t>
            </a:r>
            <a:endParaRPr lang="zh-CN" altLang="en-US" sz="1600" spc="150">
              <a:solidFill>
                <a:schemeClr val="tx1">
                  <a:lumMod val="65000"/>
                  <a:lumOff val="35000"/>
                </a:schemeClr>
              </a:solidFill>
              <a:latin typeface="+mn-ea"/>
            </a:endParaRPr>
          </a:p>
        </p:txBody>
      </p:sp>
      <p:sp>
        <p:nvSpPr>
          <p:cNvPr id="1049196" name="标题"/>
          <p:cNvSpPr txBox="1"/>
          <p:nvPr>
            <p:custDataLst>
              <p:tags r:id="rId6"/>
            </p:custDataLst>
          </p:nvPr>
        </p:nvSpPr>
        <p:spPr>
          <a:xfrm>
            <a:off x="1586603" y="5015521"/>
            <a:ext cx="1899585" cy="599312"/>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198" name="Freeform 27"/>
          <p:cNvSpPr/>
          <p:nvPr>
            <p:custDataLst>
              <p:tags r:id="rId7"/>
            </p:custDataLst>
          </p:nvPr>
        </p:nvSpPr>
        <p:spPr bwMode="auto">
          <a:xfrm>
            <a:off x="4091874" y="5697775"/>
            <a:ext cx="170097" cy="156340"/>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0" name="矩形: 圆角 38"/>
          <p:cNvSpPr/>
          <p:nvPr>
            <p:custDataLst>
              <p:tags r:id="rId8"/>
            </p:custDataLst>
          </p:nvPr>
        </p:nvSpPr>
        <p:spPr>
          <a:xfrm flipH="1">
            <a:off x="4208385" y="1605986"/>
            <a:ext cx="2008977" cy="4329746"/>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2" name="任意多边形: 形状 39"/>
          <p:cNvSpPr/>
          <p:nvPr>
            <p:custDataLst>
              <p:tags r:id="rId9"/>
            </p:custDataLst>
          </p:nvPr>
        </p:nvSpPr>
        <p:spPr bwMode="auto">
          <a:xfrm>
            <a:off x="4091874" y="4970887"/>
            <a:ext cx="1986908" cy="82234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204" name="正文"/>
          <p:cNvSpPr txBox="1"/>
          <p:nvPr>
            <p:custDataLst>
              <p:tags r:id="rId10"/>
            </p:custDataLst>
          </p:nvPr>
        </p:nvSpPr>
        <p:spPr>
          <a:xfrm>
            <a:off x="4329533" y="1687718"/>
            <a:ext cx="1766864" cy="326543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繁殖投资的生物学意义在于保持物种延续和遗传多样性，从而维护生态系统的稳定。</a:t>
            </a:r>
            <a:endParaRPr lang="zh-CN" altLang="en-US" sz="1600" spc="150">
              <a:solidFill>
                <a:schemeClr val="tx1">
                  <a:lumMod val="65000"/>
                  <a:lumOff val="35000"/>
                </a:schemeClr>
              </a:solidFill>
              <a:latin typeface="+mn-ea"/>
            </a:endParaRPr>
          </a:p>
        </p:txBody>
      </p:sp>
      <p:sp>
        <p:nvSpPr>
          <p:cNvPr id="1049206" name="标题"/>
          <p:cNvSpPr txBox="1"/>
          <p:nvPr>
            <p:custDataLst>
              <p:tags r:id="rId11"/>
            </p:custDataLst>
          </p:nvPr>
        </p:nvSpPr>
        <p:spPr>
          <a:xfrm>
            <a:off x="4154477" y="5015521"/>
            <a:ext cx="1899585" cy="599312"/>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08" name="Freeform 27"/>
          <p:cNvSpPr/>
          <p:nvPr>
            <p:custDataLst>
              <p:tags r:id="rId12"/>
            </p:custDataLst>
          </p:nvPr>
        </p:nvSpPr>
        <p:spPr bwMode="auto">
          <a:xfrm>
            <a:off x="6659749" y="5697775"/>
            <a:ext cx="170097" cy="156340"/>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0" name="矩形: 圆角 68"/>
          <p:cNvSpPr/>
          <p:nvPr>
            <p:custDataLst>
              <p:tags r:id="rId13"/>
            </p:custDataLst>
          </p:nvPr>
        </p:nvSpPr>
        <p:spPr>
          <a:xfrm flipH="1">
            <a:off x="6776260" y="1605986"/>
            <a:ext cx="2008977" cy="4329746"/>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任意多边形: 形状 69"/>
          <p:cNvSpPr/>
          <p:nvPr>
            <p:custDataLst>
              <p:tags r:id="rId14"/>
            </p:custDataLst>
          </p:nvPr>
        </p:nvSpPr>
        <p:spPr bwMode="auto">
          <a:xfrm>
            <a:off x="6659749" y="4970887"/>
            <a:ext cx="1986908" cy="82234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214" name="正文"/>
          <p:cNvSpPr txBox="1"/>
          <p:nvPr>
            <p:custDataLst>
              <p:tags r:id="rId15"/>
            </p:custDataLst>
          </p:nvPr>
        </p:nvSpPr>
        <p:spPr>
          <a:xfrm>
            <a:off x="6897408" y="1687718"/>
            <a:ext cx="1766864" cy="326543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动物通过繁殖投资，将基因传递给后代，有助于增加种群数量和扩大栖息地范围，促进生态系统的平衡发展。</a:t>
            </a:r>
            <a:endParaRPr lang="zh-CN" altLang="en-US" sz="1600" spc="150">
              <a:solidFill>
                <a:schemeClr val="tx1">
                  <a:lumMod val="65000"/>
                  <a:lumOff val="35000"/>
                </a:schemeClr>
              </a:solidFill>
              <a:latin typeface="+mn-ea"/>
            </a:endParaRPr>
          </a:p>
        </p:txBody>
      </p:sp>
      <p:sp>
        <p:nvSpPr>
          <p:cNvPr id="1049216" name="标题"/>
          <p:cNvSpPr txBox="1"/>
          <p:nvPr>
            <p:custDataLst>
              <p:tags r:id="rId16"/>
            </p:custDataLst>
          </p:nvPr>
        </p:nvSpPr>
        <p:spPr>
          <a:xfrm>
            <a:off x="6722352" y="5015521"/>
            <a:ext cx="1899585" cy="599312"/>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18" name="Freeform 27"/>
          <p:cNvSpPr/>
          <p:nvPr>
            <p:custDataLst>
              <p:tags r:id="rId17"/>
            </p:custDataLst>
          </p:nvPr>
        </p:nvSpPr>
        <p:spPr bwMode="auto">
          <a:xfrm>
            <a:off x="9227623" y="5697775"/>
            <a:ext cx="170097" cy="156340"/>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0" name="矩形: 圆角 74"/>
          <p:cNvSpPr/>
          <p:nvPr>
            <p:custDataLst>
              <p:tags r:id="rId18"/>
            </p:custDataLst>
          </p:nvPr>
        </p:nvSpPr>
        <p:spPr>
          <a:xfrm flipH="1">
            <a:off x="9344714" y="1605986"/>
            <a:ext cx="2008977" cy="4329746"/>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2" name="任意多边形: 形状 75"/>
          <p:cNvSpPr/>
          <p:nvPr>
            <p:custDataLst>
              <p:tags r:id="rId19"/>
            </p:custDataLst>
          </p:nvPr>
        </p:nvSpPr>
        <p:spPr bwMode="auto">
          <a:xfrm>
            <a:off x="9227623" y="4970887"/>
            <a:ext cx="1986908" cy="82234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224" name="正文"/>
          <p:cNvSpPr txBox="1"/>
          <p:nvPr>
            <p:custDataLst>
              <p:tags r:id="rId20"/>
            </p:custDataLst>
          </p:nvPr>
        </p:nvSpPr>
        <p:spPr>
          <a:xfrm>
            <a:off x="9465282" y="1687718"/>
            <a:ext cx="1766864" cy="3265432"/>
          </a:xfrm>
          <a:prstGeom prst="rect">
            <a:avLst/>
          </a:prstGeom>
          <a:noFill/>
        </p:spPr>
        <p:txBody>
          <a:bodyPr wrap="square" lIns="90000" tIns="46800" rIns="90000" bIns="4680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繁殖投资在不同物种之间存在差异，一些动物会采取高风险、高回报的策略，而另一些则会采取稳健的投资策略，这些差异有助于维持生态平衡和生物多样性。</a:t>
            </a:r>
            <a:endParaRPr lang="zh-CN" altLang="en-US" sz="1600" spc="150">
              <a:solidFill>
                <a:schemeClr val="tx1">
                  <a:lumMod val="65000"/>
                  <a:lumOff val="35000"/>
                </a:schemeClr>
              </a:solidFill>
              <a:latin typeface="+mn-ea"/>
            </a:endParaRPr>
          </a:p>
        </p:txBody>
      </p:sp>
      <p:sp>
        <p:nvSpPr>
          <p:cNvPr id="1049226" name="标题"/>
          <p:cNvSpPr txBox="1"/>
          <p:nvPr>
            <p:custDataLst>
              <p:tags r:id="rId21"/>
            </p:custDataLst>
          </p:nvPr>
        </p:nvSpPr>
        <p:spPr>
          <a:xfrm>
            <a:off x="9290806" y="5015521"/>
            <a:ext cx="1899585" cy="599312"/>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0" name="标题"/>
          <p:cNvSpPr>
            <a:spLocks noGrp="1"/>
          </p:cNvSpPr>
          <p:nvPr>
            <p:ph type="title"/>
            <p:custDataLst>
              <p:tags r:id="rId2"/>
            </p:custDataLst>
          </p:nvPr>
        </p:nvSpPr>
        <p:spPr>
          <a:xfrm>
            <a:off x="1526400" y="3381109"/>
            <a:ext cx="9144000" cy="1152000"/>
          </a:xfrm>
        </p:spPr>
        <p:txBody>
          <a:bodyPr/>
          <a:lstStyle/>
          <a:p>
            <a:r>
              <a:rPr lang="zh-CN" altLang="en-US"/>
              <a:t>不同动物的繁殖投资策略</a:t>
            </a:r>
            <a:endParaRPr lang="zh-CN" altLang="en-US"/>
          </a:p>
        </p:txBody>
      </p:sp>
      <p:sp>
        <p:nvSpPr>
          <p:cNvPr id="1049262" name="节编号"/>
          <p:cNvSpPr>
            <a:spLocks noGrp="1"/>
          </p:cNvSpPr>
          <p:nvPr>
            <p:ph type="body" sz="quarter" idx="13"/>
            <p:custDataLst>
              <p:tags r:id="rId3"/>
            </p:custDataLst>
          </p:nvPr>
        </p:nvSpPr>
        <p:spPr>
          <a:xfrm>
            <a:off x="1524000" y="2189693"/>
            <a:ext cx="9144000" cy="1148675"/>
          </a:xfrm>
        </p:spPr>
        <p:txBody>
          <a:bodyPr/>
          <a:lstStyle/>
          <a:p>
            <a:r>
              <a:rPr lang="en-US" altLang="zh-CN"/>
              <a:t>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https://d.book118.com/667115016026006041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72"/>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a*1"/>
  <p:tag name="KSO_WM_UNIT_INDEX" val="1"/>
  <p:tag name="KSO_WM_UNIT_ISCONTENTSTITLE" val="0"/>
  <p:tag name="KSO_WM_UNIT_ISNUMDGMTITLE" val="0"/>
  <p:tag name="KSO_WM_UNIT_LAYERLEVEL" val="1"/>
  <p:tag name="KSO_WM_UNIT_NOCLEAR" val="0"/>
  <p:tag name="KSO_WM_UNIT_PRESET_TEXT" val="此处编辑 添加文档标题"/>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f*1"/>
  <p:tag name="KSO_WM_UNIT_INDEX" val="1"/>
  <p:tag name="KSO_WM_UNIT_LAYERLEVEL" val="1"/>
  <p:tag name="KSO_WM_UNIT_NOCLEAR" val="0"/>
  <p:tag name="KSO_WM_UNIT_PRESET_TEXT" val="汇报人：WPS"/>
  <p:tag name="KSO_WM_UNIT_SUBTYPE" val="b"/>
  <p:tag name="KSO_WM_UNIT_TYPE" val="f"/>
  <p:tag name="KSO_WM_UNIT_VALUE" val="11"/>
</p:tagLst>
</file>

<file path=ppt/tags/tag60.xml><?xml version="1.0" encoding="utf-8"?>
<p:tagLst xmlns:p="http://schemas.openxmlformats.org/presentationml/2006/main">
  <p:tag name="KSO_WM_BEAUTIFY_FLAG" val="#wm#"/>
  <p:tag name="KSO_WM_SLIDE_ID" val="custom2023099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1_2"/>
  <p:tag name="KSO_WM_UNIT_INDEX" val="1_1_2"/>
  <p:tag name="KSO_WM_UNIT_LAYERLEVEL" val="1_1_1"/>
  <p:tag name="KSO_WM_UNIT_TYPE" val="l_h_i"/>
</p:tagLst>
</file>

<file path=ppt/tags/tag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2_2"/>
  <p:tag name="KSO_WM_UNIT_INDEX" val="1_2_2"/>
  <p:tag name="KSO_WM_UNIT_LAYERLEVEL" val="1_1_1"/>
  <p:tag name="KSO_WM_UNIT_TYPE" val="l_h_i"/>
</p:tagLst>
</file>

<file path=ppt/tags/tag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3_2"/>
  <p:tag name="KSO_WM_UNIT_INDEX" val="1_3_2"/>
  <p:tag name="KSO_WM_UNIT_LAYERLEVEL" val="1_1_1"/>
  <p:tag name="KSO_WM_UNIT_TYPE" val="l_h_i"/>
</p:tagLst>
</file>

<file path=ppt/tags/tag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4_2"/>
  <p:tag name="KSO_WM_UNIT_INDEX" val="1_4_2"/>
  <p:tag name="KSO_WM_UNIT_LAYERLEVEL" val="1_1_1"/>
  <p:tag name="KSO_WM_UNIT_TYPE" val="l_h_i"/>
</p:tagLst>
</file>

<file path=ppt/tags/tag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1_1"/>
  <p:tag name="KSO_WM_UNIT_INDEX" val="1_1_1"/>
  <p:tag name="KSO_WM_UNIT_LAYERLEVEL" val="1_1_1"/>
  <p:tag name="KSO_WM_UNIT_SUBTYPE" val="d"/>
  <p:tag name="KSO_WM_UNIT_TYPE" val="l_h_i"/>
</p:tagLst>
</file>

<file path=ppt/tags/tag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5_2"/>
  <p:tag name="KSO_WM_UNIT_INDEX" val="1_5_2"/>
  <p:tag name="KSO_WM_UNIT_LAYERLEVEL" val="1_1_1"/>
  <p:tag name="KSO_WM_UNIT_TYPE" val="l_h_i"/>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2_1"/>
  <p:tag name="KSO_WM_UNIT_INDEX" val="1_2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3_1"/>
  <p:tag name="KSO_WM_UNIT_INDEX" val="1_3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4_1"/>
  <p:tag name="KSO_WM_UNIT_INDEX" val="1_4_1"/>
  <p:tag name="KSO_WM_UNIT_LAYERLEVEL" val="1_1_1"/>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5_1"/>
  <p:tag name="KSO_WM_UNIT_INDEX" val="1_5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5_1"/>
  <p:tag name="KSO_WM_UNIT_INDEX" val="1_5_1"/>
  <p:tag name="KSO_WM_UNIT_LAYERLEVEL" val="1_1_1"/>
  <p:tag name="KSO_WM_UNIT_SUBTYPE" val="d"/>
  <p:tag name="KSO_WM_UNIT_TYPE" val="l_h_i"/>
</p:tagLst>
</file>

<file path=ppt/tags/tag78.xml><?xml version="1.0" encoding="utf-8"?>
<p:tagLst xmlns:p="http://schemas.openxmlformats.org/presentationml/2006/main">
  <p:tag name="KSO_WM_BEAUTIFY_FLAG" val="#wm#"/>
  <p:tag name="KSO_WM_DIAGRAM_GROUP_CODE" val="l1-1"/>
  <p:tag name="KSO_WM_SLIDE_DIAGTYPE" val="l"/>
  <p:tag name="KSO_WM_SLIDE_ID" val="custom20230995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1"/>
  <p:tag name="KSO_WM_UNIT_TYPE" val="e"/>
  <p:tag name="KSO_WM_UNIT_VALUE" val="13"/>
</p:tagLst>
</file>

<file path=ppt/tags/tag81.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1*l_i*1_1"/>
  <p:tag name="KSO_WM_UNIT_INDEX" val="1_1"/>
  <p:tag name="KSO_WM_UNIT_LAYERLEVEL" val="1_1"/>
  <p:tag name="KSO_WM_UNIT_LINE_FORE_SCHEMECOLOR_INDEX" val="5"/>
  <p:tag name="KSO_WM_UNIT_TYPE" val="l_i"/>
</p:tagLst>
</file>

<file path=ppt/tags/tag8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1*l_h_i*1_2_1"/>
  <p:tag name="KSO_WM_UNIT_INDEX" val="1_2_1"/>
  <p:tag name="KSO_WM_UNIT_LAYERLEVEL" val="1_1_1"/>
  <p:tag name="KSO_WM_UNIT_TYPE" val="l_h_i"/>
</p:tagLst>
</file>

<file path=ppt/tags/tag8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1*l_h_i*1_2_2"/>
  <p:tag name="KSO_WM_UNIT_INDEX" val="1_2_2"/>
  <p:tag name="KSO_WM_UNIT_LAYERLEVEL" val="1_1_1"/>
  <p:tag name="KSO_WM_UNIT_LINE_FORE_SCHEMECOLOR_INDEX" val="5"/>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1*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1*l_h_i*1_1_1"/>
  <p:tag name="KSO_WM_UNIT_INDEX" val="1_1_1"/>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1*l_h_i*1_1_2"/>
  <p:tag name="KSO_WM_UNIT_INDEX" val="1_1_2"/>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1*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1*l_i*1_2"/>
  <p:tag name="KSO_WM_UNIT_INDEX" val="1_2"/>
  <p:tag name="KSO_WM_UNIT_LAYERLEVEL" val="1_1"/>
  <p:tag name="KSO_WM_UNIT_LINE_FORE_SCHEMECOLOR_INDEX" val="5"/>
  <p:tag name="KSO_WM_UNIT_TYPE" val="l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2"/>
  <p:tag name="KSO_WM_UNIT_TYPE" val="e"/>
  <p:tag name="KSO_WM_UNIT_VALUE" val="13"/>
</p:tagLst>
</file>

<file path=ppt/tags/tag124.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78.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3.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3"/>
  <p:tag name="KSO_WM_UNIT_TYPE" val="e"/>
  <p:tag name="KSO_WM_UNIT_VALUE" val="13"/>
</p:tagLst>
</file>

<file path=ppt/tags/tag190.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44546A"/>
      </a:dk2>
      <a:lt2>
        <a:srgbClr val="E7E6E6"/>
      </a:lt2>
      <a:accent1>
        <a:srgbClr val="00B0F0"/>
      </a:accent1>
      <a:accent2>
        <a:srgbClr val="8FCDFF"/>
      </a:accent2>
      <a:accent3>
        <a:srgbClr val="FF7860"/>
      </a:accent3>
      <a:accent4>
        <a:srgbClr val="46D1AC"/>
      </a:accent4>
      <a:accent5>
        <a:srgbClr val="FF7943"/>
      </a:accent5>
      <a:accent6>
        <a:srgbClr val="FFB268"/>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Montserrat ExtraBold</vt:lpstr>
      <vt:lpstr>+中文正文</vt:lpstr>
      <vt:lpstr>Office Theme</vt:lpstr>
      <vt:lpstr>动物的繁殖投资</vt:lpstr>
      <vt:lpstr>目录</vt:lpstr>
      <vt:lpstr>繁殖投资的定义和类型</vt:lpstr>
      <vt:lpstr>繁殖投资的概念</vt:lpstr>
      <vt:lpstr>繁殖投资的类型</vt:lpstr>
      <vt:lpstr>繁殖投资的特点</vt:lpstr>
      <vt:lpstr>繁殖投资的生物学意义</vt:lpstr>
      <vt:lpstr>繁殖投资与物种延续</vt:lpstr>
      <vt:lpstr>繁殖投资与基因传递</vt:lpstr>
      <vt:lpstr>繁殖投资与生态平衡</vt:lpstr>
      <vt:lpstr>不同动物的繁殖投资策略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2024-09-13T20:37:27.765</cp:lastPrinted>
  <dcterms:created xsi:type="dcterms:W3CDTF">2024-09-13T12:37:27Z</dcterms:created>
  <dcterms:modified xsi:type="dcterms:W3CDTF">2024-09-13T12:37:29Z</dcterms:modified>
</cp:coreProperties>
</file>