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6D259-9A43-4687-95FA-621E5DE46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09D3E-79AB-408A-8368-7143497FC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443F4-7986-477B-99EB-2556A74D9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236D3-CB71-4B43-90A4-88A022471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99D7FE-D4D2-4404-A5AB-C71AC2F0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9B8128-EB0B-4894-A08C-BCF56A7D4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17FA9-5E83-4280-B536-570C2FFB6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70DED-B03F-448B-8FC8-3612DA1DD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8A4B8-B432-44F7-9021-58A1F0CCD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F9363-1DFA-46E3-8B42-78D98AB50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68F6D-4CBD-4E58-93BD-5970471F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1504605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人力资源管理的发展趋势探析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人力资源管理是指企业通过一系列管理活动，有效利用和开发人力资源，以实现企业战略目标的过程。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人力资源管理具有系统性、战略性、人本性和动态性的特点，强调对人力资源的全面管理和长期规划。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通过有效的人力资源管理，激发员工的潜力，提高员工的工作积极性和绩效。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合理的人力资源配置、培训和激励机制有助于提升企业的核心竞争力。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人力资源管理关注员工的成长和企业文化的建设，有助于企业的长期稳定发展。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以“事”为中心，强调对人员的事务性管理。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传统人事管理阶段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强调人力资源的价值和作用，注重员工的选拔、培训和激励。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人力资源管理兴起阶段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将人力资源管理与企业战略相结合，注重人力资源的战略价值和长期规划。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战略人力资源管理阶段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关注人才的获取、培养和保留，强调人才的长期发展与企业目标的契合。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人才管理与发展阶段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通过大数据分析，对人力资源数据进行深度挖掘，为企业决策提供有力支持。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利用云计算技术，实现人力资源数据的存储、分析和处理，提高数据的安全性和可靠性。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数字化人力资源管理系统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利用先进的信息技术，构建数字化的人力资源管理系统，实现人力资源管理的自动化和智能化。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关注员工的感受和需求，提供良好的工作环境和福利待遇，提高员工的工作满意度和忠诚度。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建立完善的福利制度，包括健康保险、退休金制度等，提高员工的福利待遇和生活质量。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员工体验与福利的重视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福利制度的完善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员工体验的提升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多元化招聘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积极招聘不同背景、不同能力的员工，提高企业的人才储备和创新能力。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包容性文化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建立包容性的企业文化，尊重员工的多样性，促进员工之间的交流和理解。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多元化与包容性的人力资源管理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61" r="289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技能培训与开发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重视员工的技能培训与开发，提高员工的技能水平和综合素质，增强企业的竞争力。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绩效评估与激励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建立科学的绩效评估体系，对表现优秀的员工给予适当的奖励和激励，激发员工的积极性和创造力。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技能与能力的重视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https://d.book118.com/667115046050006053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2024-09-27T03:13:45.299</cp:lastPrinted>
  <dcterms:created xsi:type="dcterms:W3CDTF">2024-09-26T19:13:45Z</dcterms:created>
  <dcterms:modified xsi:type="dcterms:W3CDTF">2024-09-26T19:13:47Z</dcterms:modified>
</cp:coreProperties>
</file>