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D0EFC-76C0-4FDB-99ED-F69B997BE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AD538-32F7-4145-9915-1A8E87C17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BCD67-641E-450C-A523-4FD6B94EF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B2A34-BEC8-4EA4-B962-F22FF2FCC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E6B493-C9DB-4DF6-912B-BB3BC31D6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C978E-E1B0-405A-9CCF-6A3A27B23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7EC169-7CB1-4FE1-816D-61A01D399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9855F-5489-4F74-B342-EEB710279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B72AE-77EB-4236-BA5A-642D9C612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B909C-89A6-45FB-A63C-22677207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556E3-F40D-43A3-9A8C-AE747ADD4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1510503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机关作风纪律专项整治活动自查自纠报告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自查自纠工作组织情况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机关作风纪律方面存在的问题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专项整治活动开展情况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自查自纠工作成果及亮点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下一步工作计划和建议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贯彻落实中央关于作风建设的重要指示精神，推动全面从严治党向纵深发展。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落实中央精神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提高机关效能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树立良好形象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通过自查自纠，发现机关作风纪律方面存在的问题，进一步提高机关工作效能和服务水平。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展示机关单位积极作为、真抓实干的良好形象，增强人民群众对党和政府的信任和支持。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本次自查自纠报告的时间范围为XXXX年XX月至XXXX年XX月。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报告涵盖本单位各部门、各岗位，包括领导干部、一般工作人员等。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重点围绕机关作风、纪律、廉洁等方面存在的问题进行自查自纠，并提出整改措施和建议。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自查自纠工作组织情况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0" r="30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由机关党委牵头，组织人事、纪检监察、办公室等部门负责人成立专项整治工作小组。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工作小组负责制定专项整治活动方案，组织实施自查自纠工作，督促问题整改落实，确保专项整治活动取得实效。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工作小组成立及职责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明确工作职责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成立专项整治工作小组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工作计划和时间安排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制定详细工作计划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根据专项整治活动要求，结合机关实际，制定详细的工作计划，明确时间节点和任务分工。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合理安排时间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在保证正常工作秩序的前提下，合理安排自查自纠工作时间，确保各项工作有序进行。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广泛动员参与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通过召开动员会、下发通知等方式，广泛动员机关全体人员积极参与专项整治活动。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加强部门间配合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各部门之间加强沟通协调，相互配合支持，形成工作合力，共同推进专项整治活动深入开展。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参与人员及配合情况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机关作风纪律方面存在的问题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部分工作人员在工作中缺乏责任心和敬业精神，对待工作敷衍了事，不认真对待。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缺乏责任心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存在上下班迟到早退、工作时间闲聊、玩手机等现象，严重违反了机关工作纪律。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纪律松弛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部分工作人员在公共场合不注意形象，穿着随意、言语粗俗，给机关形象带来负面影响。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不注重形象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工作态度不端正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一些工作人员存在拖延症，对待工作能拖则拖，导致工作效率低下，影响整体工作进度。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拖延症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工作中缺乏计划性和条理性，东一榔头西一棒子，导致工作无法有序进行。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缺乏计划性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部分工作人员缺乏沟通能力和团队协作精神，无法有效地与同事进行沟通和协作，影响工作效率。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不善于沟通协作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工作效率低下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一些工作人员在服务过程中态度冷淡，缺乏热情和耐心，给服务对象带来不便和困扰。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服务态度冷淡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存在服务不到位、不细致等问题，无法满足服务对象的需求和期望。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服务质量不高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部分工作人员缺乏主动服务意识，不能积极主动地为服务对象提供帮助和支持。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缺乏主动服务意识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服务意识不强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https://d.book118.com/667115105030006036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2024-09-11T01:28:11.456</cp:lastPrinted>
  <dcterms:created xsi:type="dcterms:W3CDTF">2024-09-10T17:28:11Z</dcterms:created>
  <dcterms:modified xsi:type="dcterms:W3CDTF">2024-09-10T17:28:13Z</dcterms:modified>
</cp:coreProperties>
</file>