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68B9B-7643-437B-9912-86840636A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2066-EED5-4DA9-ADD3-168D988DD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D55BE-07D3-4064-8F69-F707ECB36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E60ED-DF7C-4B40-A57A-08C2D4FF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4AF15-AF8F-4FB0-8B2E-D22A05A2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93879-8EE0-4820-9379-9C679A9CC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287A6-BE36-4138-9A28-F4A784CE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2DC2A-F1CD-4643-AEDD-019E9CFD8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109AB-4967-449E-BA41-F4A3C37D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91637-124E-4F26-A0B7-8E666B4E9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C121-3EFE-4743-841D-11D0308F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51320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儿科出院随访率持续改进PDCA汇报护理课件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检查阶段（C）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行动阶段（A）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儿科出院随访率持续改进案例分析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PDCA循环是一种全面质量管理的方法论，由美国质量管理专家W.E.Deming提出，包括Plan（计划）、Do（执行）、Check（检查）和 Act（处理）四个阶段。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它是一个持续改进的过程，通过不断循环、调整和优化，提高管理效率和产品质量。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确定目标、制定计划和策略，包括问题的识别、目标的设定、可行性分析、资源配置等。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实施计划，包括任务的分解、人员的分工、资源的配置、时间的安排等。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对执行结果进行检查、评估，包括数据的收集、整理、分析，以及与预期结果的比较等。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C（Check）检查阶段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根据检查结果进行总结、处理，包括对成功的经验进行标准化，对失败的教训进行总结，以及提出下一步的改进措施等。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A（Act）处理阶段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PDCA循环的四个阶段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计划阶段（P）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详细描述：通过数据分析，我们发现儿科出院随访率较低，需要进一步明确问题的具体表现和影响。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总结词：深入分析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详细描述：经过调查和讨论，我们认为导致随访率低的主要原因包括医护人员意识不足、随访流程不规范、家长认知不足等。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总结词：制定策略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详细描述：针对分析出的问题原因，我们制定了以下改进计划：加强医护人员培训，规范随访流程，开展家长教育等。同时，明确了责任人和改进期限，确保计划的实施和监督。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执行阶段（D）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https://d.book118.com/667115132036006030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2024-09-01T18:57:24.869</cp:lastPrinted>
  <dcterms:created xsi:type="dcterms:W3CDTF">2024-09-01T10:57:24Z</dcterms:created>
  <dcterms:modified xsi:type="dcterms:W3CDTF">2024-09-01T10:57:26Z</dcterms:modified>
</cp:coreProperties>
</file>