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F47ED-E98C-41BE-93B3-074DBF065B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84CEA-4E89-466E-A179-1C5595A8B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97B177-DFA4-48E4-8B16-4074AF82C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929383-8498-4D48-9AE4-93BC238C1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554643-8FAF-47B1-AE39-9444B69F2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1C5074-FD8F-4ECB-A504-6F03C3AD8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B83B1A-B671-4DC8-B086-7E12465F7F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9DE5EC-BDD2-4251-8182-D7AB445D3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2C331-8B9D-4D5E-9AA8-B5FAB5C61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EDDAC0-1D6F-45C2-8B6D-A13D31999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34E1C-98D1-4ED1-879C-4DEF867CE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1602605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大学生物遗传学基因表达调控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基因表达调控概述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基因组水平与基因表达调控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转录水平与基因表达调控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翻译水平与基因表达调控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表观遗传学与基因表达调控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基因表达调控与生物性状的关系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基因表达调控概述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基因表达调控是指生物体内基因表达水平受到内外环境因素的影响，通过特定的机制对基因表达进行精确调控的过程。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基因表达调控对于生物体的生长发育、代谢、免疫应答等生命活动具有至关重要的作用。它使得生物体能够适应不同的环境条件，维持内环境的稳定，并实现基因组的复杂性和多样性。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基因表达调控的定义与意义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基因表达调控的层次和机制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基因表达调控可分为转录水平调控、转录后水平调控、翻译水平调控和翻译后水平调控等多个层次。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机制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基因表达调控的机制包括DNA甲基化、组蛋白修饰、非编码RNA调控、转录因子调控等多种方式。这些机制相互作用，共同实现对基因表达的精确控制。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研究基因表达调控的方法包括遗传学分析、生物化学分析、细胞生物学分析和生物信息学分析等。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研究基因表达调控的技术包括基因芯片技术、RNA-seq技术、ChIP-seq技术、CRISPR-Cas9技术等。这些技术为研究基因表达调控提供了有力工具，有助于揭示基因表达调控的分子机制和生物学意义。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研究基因表达调控的方法和技术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基因组水平与基因表达调控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转录因子和顺式作用元件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转录因子通过与顺式作用元件结合，调控基因的转录过程，进而影响基因表达。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基因组的组成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基因组由编码区和非编码区组成，其中编码区包含蛋白质编码基因，非编码区则调控基因的表达。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重复序列和基因家族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基因组中存在大量重复序列和基因家族，它们在基因表达调控中起重要作用。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基因突变对基因表达的影响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基因突变可能导致基因表达水平的变化，进而影响表型。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基因组重排与基因表达调控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基因组重排可能导致基因位置的改变，从而影响基因的表达模式。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表观遗传学变异与基因表达调控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表观遗传学变异如DNA甲基化、组蛋白修饰等，可在不改变DNA序列的情况下调控基因表达。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基因组变异与基因表达调控的关系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3614" r="3614"/>
          <a:stretch>
            <a:fillRect/>
          </a:stretch>
        </p:blipFill>
        <p:spPr>
          <a:xfrm>
            <a:off x="8437171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通过基因组测序技术，可获取生物体全基因组的序列信息，为研究基因表达调控提供基础数据。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基因组测序技术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转录组学技术可研究生物体在特定条件下所有基因的转录情况，揭示基因表达调控的机制。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转录组学技术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基因组编辑技术如CRISPR-Cas9等，可实现对特定基因的精准编辑，为研究基因表达调控提供有力工具。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基因组编辑技术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生物信息学可对基因组学数据进行深入挖掘和分析，揭示基因表达调控的复杂网络和机制。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生物信息学分析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基因组学在基因表达调控研究中的应用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转录水平与基因表达调控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83" r="16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转录因子通常由DNA结合域、转录激活域和连接区域组成。DNA结合域负责与特定的DNA序列结合，转录激活域则与其他转录相关蛋白互作，连接区域连接DNA结合域和转录激活域。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转录因子的结构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转录因子在基因表达调控中发挥着核心作用。它们通过与DNA结合，调控RNA聚合酶的活性，从而影响基因的转录过程。转录因子还可以与其他转录相关蛋白相互作用，形成复杂的调控网络。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转录因子的功能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转录因子可以结合到基因启动子上，促进RNA聚合酶的招募和转录起始复合物的形成，从而激活基因的表达。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激活基因表达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转录因子也可以结合到基因启动子上，通过阻止RNA聚合酶的招募或抑制转录起始复合物的活性，从而抑制基因的表达。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抑制基因表达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转录因子可以在特定的时间和空间条件下调控基因的表达，从而实现生物体发育和生理过程中的精确调控。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调控基因表达的时空特异性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转录因子对基因表达的调控作用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https://d.book118.com/667116026050006040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2024-09-12T15:58:28.150</cp:lastPrinted>
  <dcterms:created xsi:type="dcterms:W3CDTF">2024-09-12T07:58:28Z</dcterms:created>
  <dcterms:modified xsi:type="dcterms:W3CDTF">2024-09-12T07:58:30Z</dcterms:modified>
</cp:coreProperties>
</file>