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67.xml" ContentType="application/vnd.openxmlformats-officedocument.presentationml.tags+xml"/>
  <Override PartName="/ppt/tags/tag168.xml" ContentType="application/vnd.openxmlformats-officedocument.presentationml.tags+xml"/>
  <Override PartName="/ppt/tags/tag169.xml" ContentType="application/vnd.openxmlformats-officedocument.presentationml.tags+xml"/>
  <Override PartName="/ppt/tags/tag17.xml" ContentType="application/vnd.openxmlformats-officedocument.presentationml.tags+xml"/>
  <Override PartName="/ppt/tags/tag170.xml" ContentType="application/vnd.openxmlformats-officedocument.presentationml.tags+xml"/>
  <Override PartName="/ppt/tags/tag171.xml" ContentType="application/vnd.openxmlformats-officedocument.presentationml.tags+xml"/>
  <Override PartName="/ppt/tags/tag172.xml" ContentType="application/vnd.openxmlformats-officedocument.presentationml.tags+xml"/>
  <Override PartName="/ppt/tags/tag173.xml" ContentType="application/vnd.openxmlformats-officedocument.presentationml.tags+xml"/>
  <Override PartName="/ppt/tags/tag174.xml" ContentType="application/vnd.openxmlformats-officedocument.presentationml.tags+xml"/>
  <Override PartName="/ppt/tags/tag175.xml" ContentType="application/vnd.openxmlformats-officedocument.presentationml.tags+xml"/>
  <Override PartName="/ppt/tags/tag176.xml" ContentType="application/vnd.openxmlformats-officedocument.presentationml.tags+xml"/>
  <Override PartName="/ppt/tags/tag177.xml" ContentType="application/vnd.openxmlformats-officedocument.presentationml.tags+xml"/>
  <Override PartName="/ppt/tags/tag178.xml" ContentType="application/vnd.openxmlformats-officedocument.presentationml.tags+xml"/>
  <Override PartName="/ppt/tags/tag179.xml" ContentType="application/vnd.openxmlformats-officedocument.presentationml.tags+xml"/>
  <Override PartName="/ppt/tags/tag18.xml" ContentType="application/vnd.openxmlformats-officedocument.presentationml.tags+xml"/>
  <Override PartName="/ppt/tags/tag180.xml" ContentType="application/vnd.openxmlformats-officedocument.presentationml.tags+xml"/>
  <Override PartName="/ppt/tags/tag181.xml" ContentType="application/vnd.openxmlformats-officedocument.presentationml.tags+xml"/>
  <Override PartName="/ppt/tags/tag182.xml" ContentType="application/vnd.openxmlformats-officedocument.presentationml.tags+xml"/>
  <Override PartName="/ppt/tags/tag183.xml" ContentType="application/vnd.openxmlformats-officedocument.presentationml.tags+xml"/>
  <Override PartName="/ppt/tags/tag184.xml" ContentType="application/vnd.openxmlformats-officedocument.presentationml.tags+xml"/>
  <Override PartName="/ppt/tags/tag185.xml" ContentType="application/vnd.openxmlformats-officedocument.presentationml.tags+xml"/>
  <Override PartName="/ppt/tags/tag186.xml" ContentType="application/vnd.openxmlformats-officedocument.presentationml.tags+xml"/>
  <Override PartName="/ppt/tags/tag187.xml" ContentType="application/vnd.openxmlformats-officedocument.presentationml.tags+xml"/>
  <Override PartName="/ppt/tags/tag188.xml" ContentType="application/vnd.openxmlformats-officedocument.presentationml.tags+xml"/>
  <Override PartName="/ppt/tags/tag189.xml" ContentType="application/vnd.openxmlformats-officedocument.presentationml.tags+xml"/>
  <Override PartName="/ppt/tags/tag19.xml" ContentType="application/vnd.openxmlformats-officedocument.presentationml.tags+xml"/>
  <Override PartName="/ppt/tags/tag190.xml" ContentType="application/vnd.openxmlformats-officedocument.presentationml.tags+xml"/>
  <Override PartName="/ppt/tags/tag191.xml" ContentType="application/vnd.openxmlformats-officedocument.presentationml.tags+xml"/>
  <Override PartName="/ppt/tags/tag192.xml" ContentType="application/vnd.openxmlformats-officedocument.presentationml.tags+xml"/>
  <Override PartName="/ppt/tags/tag193.xml" ContentType="application/vnd.openxmlformats-officedocument.presentationml.tags+xml"/>
  <Override PartName="/ppt/tags/tag194.xml" ContentType="application/vnd.openxmlformats-officedocument.presentationml.tags+xml"/>
  <Override PartName="/ppt/tags/tag195.xml" ContentType="application/vnd.openxmlformats-officedocument.presentationml.tags+xml"/>
  <Override PartName="/ppt/tags/tag196.xml" ContentType="application/vnd.openxmlformats-officedocument.presentationml.tags+xml"/>
  <Override PartName="/ppt/tags/tag197.xml" ContentType="application/vnd.openxmlformats-officedocument.presentationml.tags+xml"/>
  <Override PartName="/ppt/tags/tag198.xml" ContentType="application/vnd.openxmlformats-officedocument.presentationml.tags+xml"/>
  <Override PartName="/ppt/tags/tag19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00.xml" ContentType="application/vnd.openxmlformats-officedocument.presentationml.tags+xml"/>
  <Override PartName="/ppt/tags/tag201.xml" ContentType="application/vnd.openxmlformats-officedocument.presentationml.tags+xml"/>
  <Override PartName="/ppt/tags/tag202.xml" ContentType="application/vnd.openxmlformats-officedocument.presentationml.tags+xml"/>
  <Override PartName="/ppt/tags/tag203.xml" ContentType="application/vnd.openxmlformats-officedocument.presentationml.tags+xml"/>
  <Override PartName="/ppt/tags/tag204.xml" ContentType="application/vnd.openxmlformats-officedocument.presentationml.tags+xml"/>
  <Override PartName="/ppt/tags/tag205.xml" ContentType="application/vnd.openxmlformats-officedocument.presentationml.tags+xml"/>
  <Override PartName="/ppt/tags/tag206.xml" ContentType="application/vnd.openxmlformats-officedocument.presentationml.tags+xml"/>
  <Override PartName="/ppt/tags/tag207.xml" ContentType="application/vnd.openxmlformats-officedocument.presentationml.tags+xml"/>
  <Override PartName="/ppt/tags/tag208.xml" ContentType="application/vnd.openxmlformats-officedocument.presentationml.tags+xml"/>
  <Override PartName="/ppt/tags/tag209.xml" ContentType="application/vnd.openxmlformats-officedocument.presentationml.tags+xml"/>
  <Override PartName="/ppt/tags/tag21.xml" ContentType="application/vnd.openxmlformats-officedocument.presentationml.tags+xml"/>
  <Override PartName="/ppt/tags/tag210.xml" ContentType="application/vnd.openxmlformats-officedocument.presentationml.tags+xml"/>
  <Override PartName="/ppt/tags/tag211.xml" ContentType="application/vnd.openxmlformats-officedocument.presentationml.tags+xml"/>
  <Override PartName="/ppt/tags/tag212.xml" ContentType="application/vnd.openxmlformats-officedocument.presentationml.tags+xml"/>
  <Override PartName="/ppt/tags/tag213.xml" ContentType="application/vnd.openxmlformats-officedocument.presentationml.tags+xml"/>
  <Override PartName="/ppt/tags/tag214.xml" ContentType="application/vnd.openxmlformats-officedocument.presentationml.tags+xml"/>
  <Override PartName="/ppt/tags/tag215.xml" ContentType="application/vnd.openxmlformats-officedocument.presentationml.tags+xml"/>
  <Override PartName="/ppt/tags/tag216.xml" ContentType="application/vnd.openxmlformats-officedocument.presentationml.tags+xml"/>
  <Override PartName="/ppt/tags/tag217.xml" ContentType="application/vnd.openxmlformats-officedocument.presentationml.tags+xml"/>
  <Override PartName="/ppt/tags/tag218.xml" ContentType="application/vnd.openxmlformats-officedocument.presentationml.tags+xml"/>
  <Override PartName="/ppt/tags/tag219.xml" ContentType="application/vnd.openxmlformats-officedocument.presentationml.tags+xml"/>
  <Override PartName="/ppt/tags/tag22.xml" ContentType="application/vnd.openxmlformats-officedocument.presentationml.tags+xml"/>
  <Override PartName="/ppt/tags/tag220.xml" ContentType="application/vnd.openxmlformats-officedocument.presentationml.tags+xml"/>
  <Override PartName="/ppt/tags/tag221.xml" ContentType="application/vnd.openxmlformats-officedocument.presentationml.tags+xml"/>
  <Override PartName="/ppt/tags/tag222.xml" ContentType="application/vnd.openxmlformats-officedocument.presentationml.tags+xml"/>
  <Override PartName="/ppt/tags/tag223.xml" ContentType="application/vnd.openxmlformats-officedocument.presentationml.tags+xml"/>
  <Override PartName="/ppt/tags/tag224.xml" ContentType="application/vnd.openxmlformats-officedocument.presentationml.tags+xml"/>
  <Override PartName="/ppt/tags/tag225.xml" ContentType="application/vnd.openxmlformats-officedocument.presentationml.tags+xml"/>
  <Override PartName="/ppt/tags/tag226.xml" ContentType="application/vnd.openxmlformats-officedocument.presentationml.tags+xml"/>
  <Override PartName="/ppt/tags/tag227.xml" ContentType="application/vnd.openxmlformats-officedocument.presentationml.tags+xml"/>
  <Override PartName="/ppt/tags/tag228.xml" ContentType="application/vnd.openxmlformats-officedocument.presentationml.tags+xml"/>
  <Override PartName="/ppt/tags/tag229.xml" ContentType="application/vnd.openxmlformats-officedocument.presentationml.tags+xml"/>
  <Override PartName="/ppt/tags/tag23.xml" ContentType="application/vnd.openxmlformats-officedocument.presentationml.tags+xml"/>
  <Override PartName="/ppt/tags/tag230.xml" ContentType="application/vnd.openxmlformats-officedocument.presentationml.tags+xml"/>
  <Override PartName="/ppt/tags/tag231.xml" ContentType="application/vnd.openxmlformats-officedocument.presentationml.tags+xml"/>
  <Override PartName="/ppt/tags/tag232.xml" ContentType="application/vnd.openxmlformats-officedocument.presentationml.tags+xml"/>
  <Override PartName="/ppt/tags/tag233.xml" ContentType="application/vnd.openxmlformats-officedocument.presentationml.tags+xml"/>
  <Override PartName="/ppt/tags/tag234.xml" ContentType="application/vnd.openxmlformats-officedocument.presentationml.tags+xml"/>
  <Override PartName="/ppt/tags/tag235.xml" ContentType="application/vnd.openxmlformats-officedocument.presentationml.tags+xml"/>
  <Override PartName="/ppt/tags/tag236.xml" ContentType="application/vnd.openxmlformats-officedocument.presentationml.tags+xml"/>
  <Override PartName="/ppt/tags/tag237.xml" ContentType="application/vnd.openxmlformats-officedocument.presentationml.tags+xml"/>
  <Override PartName="/ppt/tags/tag238.xml" ContentType="application/vnd.openxmlformats-officedocument.presentationml.tags+xml"/>
  <Override PartName="/ppt/tags/tag239.xml" ContentType="application/vnd.openxmlformats-officedocument.presentationml.tags+xml"/>
  <Override PartName="/ppt/tags/tag24.xml" ContentType="application/vnd.openxmlformats-officedocument.presentationml.tags+xml"/>
  <Override PartName="/ppt/tags/tag240.xml" ContentType="application/vnd.openxmlformats-officedocument.presentationml.tags+xml"/>
  <Override PartName="/ppt/tags/tag241.xml" ContentType="application/vnd.openxmlformats-officedocument.presentationml.tags+xml"/>
  <Override PartName="/ppt/tags/tag242.xml" ContentType="application/vnd.openxmlformats-officedocument.presentationml.tags+xml"/>
  <Override PartName="/ppt/tags/tag243.xml" ContentType="application/vnd.openxmlformats-officedocument.presentationml.tags+xml"/>
  <Override PartName="/ppt/tags/tag244.xml" ContentType="application/vnd.openxmlformats-officedocument.presentationml.tags+xml"/>
  <Override PartName="/ppt/tags/tag245.xml" ContentType="application/vnd.openxmlformats-officedocument.presentationml.tags+xml"/>
  <Override PartName="/ppt/tags/tag246.xml" ContentType="application/vnd.openxmlformats-officedocument.presentationml.tags+xml"/>
  <Override PartName="/ppt/tags/tag247.xml" ContentType="application/vnd.openxmlformats-officedocument.presentationml.tags+xml"/>
  <Override PartName="/ppt/tags/tag248.xml" ContentType="application/vnd.openxmlformats-officedocument.presentationml.tags+xml"/>
  <Override PartName="/ppt/tags/tag249.xml" ContentType="application/vnd.openxmlformats-officedocument.presentationml.tags+xml"/>
  <Override PartName="/ppt/tags/tag25.xml" ContentType="application/vnd.openxmlformats-officedocument.presentationml.tags+xml"/>
  <Override PartName="/ppt/tags/tag250.xml" ContentType="application/vnd.openxmlformats-officedocument.presentationml.tags+xml"/>
  <Override PartName="/ppt/tags/tag251.xml" ContentType="application/vnd.openxmlformats-officedocument.presentationml.tags+xml"/>
  <Override PartName="/ppt/tags/tag252.xml" ContentType="application/vnd.openxmlformats-officedocument.presentationml.tags+xml"/>
  <Override PartName="/ppt/tags/tag253.xml" ContentType="application/vnd.openxmlformats-officedocument.presentationml.tags+xml"/>
  <Override PartName="/ppt/tags/tag254.xml" ContentType="application/vnd.openxmlformats-officedocument.presentationml.tags+xml"/>
  <Override PartName="/ppt/tags/tag255.xml" ContentType="application/vnd.openxmlformats-officedocument.presentationml.tags+xml"/>
  <Override PartName="/ppt/tags/tag256.xml" ContentType="application/vnd.openxmlformats-officedocument.presentationml.tags+xml"/>
  <Override PartName="/ppt/tags/tag257.xml" ContentType="application/vnd.openxmlformats-officedocument.presentationml.tags+xml"/>
  <Override PartName="/ppt/tags/tag258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521137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258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8.xml" /><Relationship Id="rId11" Type="http://schemas.openxmlformats.org/officeDocument/2006/relationships/tags" Target="../tags/tag9.xml" /><Relationship Id="rId12" Type="http://schemas.openxmlformats.org/officeDocument/2006/relationships/tags" Target="../tags/tag10.xml" /><Relationship Id="rId13" Type="http://schemas.openxmlformats.org/officeDocument/2006/relationships/tags" Target="../tags/tag11.xml" /><Relationship Id="rId14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image" Target="../media/image2.png" /><Relationship Id="rId4" Type="http://schemas.openxmlformats.org/officeDocument/2006/relationships/tags" Target="../tags/tag2.xml" /><Relationship Id="rId5" Type="http://schemas.openxmlformats.org/officeDocument/2006/relationships/tags" Target="../tags/tag3.xml" /><Relationship Id="rId6" Type="http://schemas.openxmlformats.org/officeDocument/2006/relationships/tags" Target="../tags/tag4.xml" /><Relationship Id="rId7" Type="http://schemas.openxmlformats.org/officeDocument/2006/relationships/tags" Target="../tags/tag5.xml" /><Relationship Id="rId8" Type="http://schemas.openxmlformats.org/officeDocument/2006/relationships/tags" Target="../tags/tag6.xml" /><Relationship Id="rId9" Type="http://schemas.openxmlformats.org/officeDocument/2006/relationships/tags" Target="../tags/tag7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2.xml" /><Relationship Id="rId2" Type="http://schemas.openxmlformats.org/officeDocument/2006/relationships/tags" Target="../tags/tag13.xml" /><Relationship Id="rId3" Type="http://schemas.openxmlformats.org/officeDocument/2006/relationships/tags" Target="../tags/tag14.xml" /><Relationship Id="rId4" Type="http://schemas.openxmlformats.org/officeDocument/2006/relationships/tags" Target="../tags/tag15.xml" /><Relationship Id="rId5" Type="http://schemas.openxmlformats.org/officeDocument/2006/relationships/tags" Target="../tags/tag16.xml" /><Relationship Id="rId6" Type="http://schemas.openxmlformats.org/officeDocument/2006/relationships/tags" Target="../tags/tag17.xml" /><Relationship Id="rId7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8.xml" /><Relationship Id="rId2" Type="http://schemas.openxmlformats.org/officeDocument/2006/relationships/tags" Target="../tags/tag19.xml" /><Relationship Id="rId3" Type="http://schemas.openxmlformats.org/officeDocument/2006/relationships/image" Target="../media/image3.png" /><Relationship Id="rId4" Type="http://schemas.openxmlformats.org/officeDocument/2006/relationships/tags" Target="../tags/tag20.xml" /><Relationship Id="rId5" Type="http://schemas.openxmlformats.org/officeDocument/2006/relationships/tags" Target="../tags/tag21.xml" /><Relationship Id="rId6" Type="http://schemas.openxmlformats.org/officeDocument/2006/relationships/tags" Target="../tags/tag22.xml" /><Relationship Id="rId7" Type="http://schemas.openxmlformats.org/officeDocument/2006/relationships/tags" Target="../tags/tag23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4.png" /><Relationship Id="rId10" Type="http://schemas.openxmlformats.org/officeDocument/2006/relationships/tags" Target="../tags/tag31.xml" /><Relationship Id="rId11" Type="http://schemas.openxmlformats.org/officeDocument/2006/relationships/tags" Target="../tags/tag32.xml" /><Relationship Id="rId12" Type="http://schemas.openxmlformats.org/officeDocument/2006/relationships/tags" Target="../tags/tag33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24.xml" /><Relationship Id="rId3" Type="http://schemas.openxmlformats.org/officeDocument/2006/relationships/image" Target="../media/image2.png" /><Relationship Id="rId4" Type="http://schemas.openxmlformats.org/officeDocument/2006/relationships/tags" Target="../tags/tag25.xml" /><Relationship Id="rId5" Type="http://schemas.openxmlformats.org/officeDocument/2006/relationships/tags" Target="../tags/tag26.xml" /><Relationship Id="rId6" Type="http://schemas.openxmlformats.org/officeDocument/2006/relationships/tags" Target="../tags/tag27.xml" /><Relationship Id="rId7" Type="http://schemas.openxmlformats.org/officeDocument/2006/relationships/tags" Target="../tags/tag28.xml" /><Relationship Id="rId8" Type="http://schemas.openxmlformats.org/officeDocument/2006/relationships/tags" Target="../tags/tag29.xml" /><Relationship Id="rId9" Type="http://schemas.openxmlformats.org/officeDocument/2006/relationships/tags" Target="../tags/tag30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4.xml" /><Relationship Id="rId2" Type="http://schemas.openxmlformats.org/officeDocument/2006/relationships/tags" Target="../tags/tag35.xml" /><Relationship Id="rId3" Type="http://schemas.openxmlformats.org/officeDocument/2006/relationships/tags" Target="../tags/tag36.xml" /><Relationship Id="rId4" Type="http://schemas.openxmlformats.org/officeDocument/2006/relationships/tags" Target="../tags/tag37.xml" /><Relationship Id="rId5" Type="http://schemas.openxmlformats.org/officeDocument/2006/relationships/tags" Target="../tags/tag38.xml" /><Relationship Id="rId6" Type="http://schemas.openxmlformats.org/officeDocument/2006/relationships/tags" Target="../tags/tag39.xml" /><Relationship Id="rId7" Type="http://schemas.openxmlformats.org/officeDocument/2006/relationships/tags" Target="../tags/tag40.xml" /><Relationship Id="rId8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tags" Target="../tags/tag45.xml" /><Relationship Id="rId6" Type="http://schemas.openxmlformats.org/officeDocument/2006/relationships/tags" Target="../tags/tag46.xml" /><Relationship Id="rId7" Type="http://schemas.openxmlformats.org/officeDocument/2006/relationships/tags" Target="../tags/tag47.xml" /><Relationship Id="rId8" Type="http://schemas.openxmlformats.org/officeDocument/2006/relationships/tags" Target="../tags/tag48.xml" /><Relationship Id="rId9" Type="http://schemas.openxmlformats.org/officeDocument/2006/relationships/tags" Target="../tags/tag49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0.xml" /><Relationship Id="rId2" Type="http://schemas.openxmlformats.org/officeDocument/2006/relationships/tags" Target="../tags/tag51.xml" /><Relationship Id="rId3" Type="http://schemas.openxmlformats.org/officeDocument/2006/relationships/tags" Target="../tags/tag52.xml" /><Relationship Id="rId4" Type="http://schemas.openxmlformats.org/officeDocument/2006/relationships/tags" Target="../tags/tag53.xml" /><Relationship Id="rId5" Type="http://schemas.openxmlformats.org/officeDocument/2006/relationships/tags" Target="../tags/tag54.xml" /><Relationship Id="rId6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5.xml" /><Relationship Id="rId2" Type="http://schemas.openxmlformats.org/officeDocument/2006/relationships/tags" Target="../tags/tag56.xml" /><Relationship Id="rId3" Type="http://schemas.openxmlformats.org/officeDocument/2006/relationships/tags" Target="../tags/tag5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8.xml" /><Relationship Id="rId2" Type="http://schemas.openxmlformats.org/officeDocument/2006/relationships/tags" Target="../tags/tag59.xml" /><Relationship Id="rId3" Type="http://schemas.openxmlformats.org/officeDocument/2006/relationships/tags" Target="../tags/tag60.xml" /><Relationship Id="rId4" Type="http://schemas.openxmlformats.org/officeDocument/2006/relationships/tags" Target="../tags/tag6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62.xml" /><Relationship Id="rId2" Type="http://schemas.openxmlformats.org/officeDocument/2006/relationships/tags" Target="../tags/tag63.xml" /><Relationship Id="rId3" Type="http://schemas.openxmlformats.org/officeDocument/2006/relationships/tags" Target="../tags/tag64.xml" /><Relationship Id="rId4" Type="http://schemas.openxmlformats.org/officeDocument/2006/relationships/tags" Target="../tags/tag65.xml" /><Relationship Id="rId5" Type="http://schemas.openxmlformats.org/officeDocument/2006/relationships/tags" Target="../tags/tag66.xml" /><Relationship Id="rId6" Type="http://schemas.openxmlformats.org/officeDocument/2006/relationships/tags" Target="../tags/tag67.xml" /><Relationship Id="rId7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75.xml" /><Relationship Id="rId11" Type="http://schemas.openxmlformats.org/officeDocument/2006/relationships/tags" Target="../tags/tag76.xml" /><Relationship Id="rId12" Type="http://schemas.openxmlformats.org/officeDocument/2006/relationships/tags" Target="../tags/tag77.xml" /><Relationship Id="rId13" Type="http://schemas.openxmlformats.org/officeDocument/2006/relationships/slideMaster" Target="../slideMasters/slideMaster2.xml" /><Relationship Id="rId2" Type="http://schemas.openxmlformats.org/officeDocument/2006/relationships/tags" Target="../tags/tag68.xml" /><Relationship Id="rId3" Type="http://schemas.openxmlformats.org/officeDocument/2006/relationships/image" Target="../media/image2.png" /><Relationship Id="rId4" Type="http://schemas.openxmlformats.org/officeDocument/2006/relationships/tags" Target="../tags/tag69.xml" /><Relationship Id="rId5" Type="http://schemas.openxmlformats.org/officeDocument/2006/relationships/tags" Target="../tags/tag70.xml" /><Relationship Id="rId6" Type="http://schemas.openxmlformats.org/officeDocument/2006/relationships/tags" Target="../tags/tag71.xml" /><Relationship Id="rId7" Type="http://schemas.openxmlformats.org/officeDocument/2006/relationships/tags" Target="../tags/tag72.xml" /><Relationship Id="rId8" Type="http://schemas.openxmlformats.org/officeDocument/2006/relationships/tags" Target="../tags/tag73.xml" /><Relationship Id="rId9" Type="http://schemas.openxmlformats.org/officeDocument/2006/relationships/tags" Target="../tags/tag7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0CD1CF4-CA6D-4E8D-AEB4-A9AE4703A7D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9248D24-5E71-43FB-89D0-3163103B7E1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6D6A405-C7A6-4627-B44D-6CCBC02654B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69B75C72-50AF-4C7D-B102-FEBABA1E9F6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71045E41-CAC6-4ACD-BCA2-66DEEFBAFB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C680590-F90E-416F-921E-45895B7BA68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438B0493-E59C-443B-BA7C-CBE927F5347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4188458-6936-4816-B4FC-D98E1CFB6EA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2FE62FC-3B4B-4858-9E18-BC091191886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CBA5020-28E1-4935-8B41-BDA51E434E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D639F01-7620-472A-B4F0-439CD09850D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" preserve="1">
  <p:cSld name="标题幻灯片">
    <p:spTree>
      <p:nvGrpSpPr>
        <p:cNvPr id="33" name=""/>
        <p:cNvGrpSpPr/>
        <p:nvPr/>
      </p:nvGrpSpPr>
      <p:grpSpPr>
        <a:xfrm>
          <a:off x="0" y="0"/>
          <a:ext cx="0" cy="0"/>
        </a:xfrm>
      </p:grpSpPr>
      <p:pic>
        <p:nvPicPr>
          <p:cNvPr id="2097153" name="图片 12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55" name="图片 10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29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1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3" name="直接连接符 9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668" name="副标题"/>
          <p:cNvSpPr txBox="1">
            <a:spLocks noGrp="1"/>
          </p:cNvSpPr>
          <p:nvPr>
            <p:ph type="body" idx="3" hasCustomPrompt="1"/>
            <p:custDataLst>
              <p:tags r:id="rId8"/>
            </p:custDataLst>
          </p:nvPr>
        </p:nvSpPr>
        <p:spPr>
          <a:xfrm>
            <a:off x="3485515" y="3311525"/>
            <a:ext cx="5220970" cy="95694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2000" b="1" i="0" u="none" strike="noStrike" kern="1200" cap="none" spc="1000" normalizeH="0" baseline="0" noProof="1">
                <a:solidFill>
                  <a:schemeClr val="accent2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 err="1"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670" name="标题"/>
          <p:cNvSpPr txBox="1">
            <a:spLocks noGrp="1"/>
          </p:cNvSpPr>
          <p:nvPr>
            <p:ph type="title" idx="2" hasCustomPrompt="1"/>
            <p:custDataLst>
              <p:tags r:id="rId9"/>
            </p:custDataLst>
          </p:nvPr>
        </p:nvSpPr>
        <p:spPr>
          <a:xfrm>
            <a:off x="3485513" y="1096645"/>
            <a:ext cx="5220970" cy="2214880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单击编辑标题</a:t>
            </a:r>
            <a:endParaRPr>
              <a:sym typeface="+mn-ea"/>
            </a:endParaRPr>
          </a:p>
        </p:txBody>
      </p:sp>
      <p:sp>
        <p:nvSpPr>
          <p:cNvPr id="1048672" name="署名"/>
          <p:cNvSpPr txBox="1">
            <a:spLocks noGrp="1"/>
          </p:cNvSpPr>
          <p:nvPr>
            <p:ph type="body" idx="1"/>
            <p:custDataLst>
              <p:tags r:id="rId10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1" i="0" u="none" strike="noStrike" kern="1200" cap="none" spc="15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674" name="日期占位符 3"/>
          <p:cNvSpPr>
            <a:spLocks noGrp="1"/>
          </p:cNvSpPr>
          <p:nvPr>
            <p:ph type="dt" sz="half" idx="10"/>
            <p:custDataLst>
              <p:tags r:id="rId11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76" name="页脚占位符 4"/>
          <p:cNvSpPr>
            <a:spLocks noGrp="1"/>
          </p:cNvSpPr>
          <p:nvPr>
            <p:ph type="ftr" sz="quarter" idx="11"/>
            <p:custDataLst>
              <p:tags r:id="rId12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78" name="灯片编号占位符 5"/>
          <p:cNvSpPr>
            <a:spLocks noGrp="1"/>
          </p:cNvSpPr>
          <p:nvPr>
            <p:ph type="sldNum" sz="quarter" idx="12"/>
            <p:custDataLst>
              <p:tags r:id="rId13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标题和内容">
    <p:spTree>
      <p:nvGrpSpPr>
        <p:cNvPr id="35" name=""/>
        <p:cNvGrpSpPr/>
        <p:nvPr/>
      </p:nvGrpSpPr>
      <p:grpSpPr>
        <a:xfrm>
          <a:off x="0" y="0"/>
          <a:ext cx="0" cy="0"/>
        </a:xfrm>
      </p:grpSpPr>
      <p:sp>
        <p:nvSpPr>
          <p:cNvPr id="1048680" name="椭圆 8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82" name="正文"/>
          <p:cNvSpPr txBox="1">
            <a:spLocks noGrp="1"/>
          </p:cNvSpPr>
          <p:nvPr>
            <p:ph idx="2"/>
            <p:custDataLst>
              <p:tags r:id="rId2"/>
            </p:custDataLst>
          </p:nvPr>
        </p:nvSpPr>
        <p:spPr>
          <a:xfrm>
            <a:off x="608400" y="1490400"/>
            <a:ext cx="10969200" cy="47592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684" name="标题"/>
          <p:cNvSpPr txBox="1">
            <a:spLocks noGrp="1"/>
          </p:cNvSpPr>
          <p:nvPr>
            <p:ph type="title" idx="1"/>
            <p:custDataLst>
              <p:tags r:id="rId3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686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88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690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37" name=""/>
        <p:cNvGrpSpPr/>
        <p:nvPr/>
      </p:nvGrpSpPr>
      <p:grpSpPr>
        <a:xfrm>
          <a:off x="0" y="0"/>
          <a:ext cx="0" cy="0"/>
        </a:xfrm>
      </p:grpSpPr>
      <p:sp>
        <p:nvSpPr>
          <p:cNvPr id="1048692" name="椭圆 53"/>
          <p:cNvSpPr/>
          <p:nvPr>
            <p:custDataLst>
              <p:tags r:id="rId1"/>
            </p:custDataLst>
          </p:nvPr>
        </p:nvSpPr>
        <p:spPr>
          <a:xfrm>
            <a:off x="882821" y="431414"/>
            <a:ext cx="537210" cy="537210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94" name="标题"/>
          <p:cNvSpPr txBox="1">
            <a:spLocks noGrp="1"/>
          </p:cNvSpPr>
          <p:nvPr>
            <p:ph type="title" idx="2" hasCustomPrompt="1"/>
            <p:custDataLst>
              <p:tags r:id="rId2"/>
            </p:custDataLst>
          </p:nvPr>
        </p:nvSpPr>
        <p:spPr>
          <a:xfrm>
            <a:off x="995363" y="599208"/>
            <a:ext cx="1200329" cy="3791817"/>
          </a:xfrm>
          <a:prstGeom prst="rect">
            <a:avLst/>
          </a:prstGeom>
          <a:noFill/>
        </p:spPr>
        <p:txBody>
          <a:bodyPr vert="eaVert" wrap="square" lIns="0" tIns="0" rIns="0" bIns="0" rtlCol="0" anchor="ctr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6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标题</a:t>
            </a:r>
            <a:endParaRPr>
              <a:sym typeface="+mn-ea"/>
            </a:endParaRPr>
          </a:p>
        </p:txBody>
      </p:sp>
      <p:pic>
        <p:nvPicPr>
          <p:cNvPr id="2097157" name="图片 5" descr="dd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9948545" y="0"/>
            <a:ext cx="2243455" cy="2152015"/>
          </a:xfrm>
          <a:prstGeom prst="rect">
            <a:avLst/>
          </a:prstGeom>
        </p:spPr>
      </p:pic>
      <p:sp>
        <p:nvSpPr>
          <p:cNvPr id="1048696" name="日期占位符 2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98" name="页脚占位符 3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00" name="灯片编号占位符 4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secHead" preserve="1">
  <p:cSld name="节标题">
    <p:spTree>
      <p:nvGrpSpPr>
        <p:cNvPr id="39" name=""/>
        <p:cNvGrpSpPr/>
        <p:nvPr/>
      </p:nvGrpSpPr>
      <p:grpSpPr>
        <a:xfrm>
          <a:off x="0" y="0"/>
          <a:ext cx="0" cy="0"/>
        </a:xfrm>
      </p:grpSpPr>
      <p:pic>
        <p:nvPicPr>
          <p:cNvPr id="2097159" name="图片 10" descr="ht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4267200" cy="4846320"/>
          </a:xfrm>
          <a:prstGeom prst="rect">
            <a:avLst/>
          </a:prstGeom>
        </p:spPr>
      </p:pic>
      <p:pic>
        <p:nvPicPr>
          <p:cNvPr id="2097161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35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7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39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rgbClr val="31666E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02" name="节编号"/>
          <p:cNvSpPr txBox="1">
            <a:spLocks noGrp="1"/>
          </p:cNvSpPr>
          <p:nvPr>
            <p:ph type="body" idx="2" hasCustomPrompt="1"/>
            <p:custDataLst>
              <p:tags r:id="rId8"/>
            </p:custDataLst>
          </p:nvPr>
        </p:nvSpPr>
        <p:spPr>
          <a:xfrm>
            <a:off x="2641601" y="2403740"/>
            <a:ext cx="6908800" cy="922019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en-US" altLang="zh-CN" sz="4800" b="1" i="0" u="none" strike="noStrike" kern="1200" cap="none" spc="300" normalizeH="0" baseline="0" noProof="1">
                <a:solidFill>
                  <a:schemeClr val="accent2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编辑节编号</a:t>
            </a:r>
            <a:endParaRPr>
              <a:sym typeface="+mn-ea"/>
            </a:endParaRPr>
          </a:p>
        </p:txBody>
      </p:sp>
      <p:sp>
        <p:nvSpPr>
          <p:cNvPr id="1048704" name="标题"/>
          <p:cNvSpPr txBox="1">
            <a:spLocks noGrp="1"/>
          </p:cNvSpPr>
          <p:nvPr>
            <p:ph type="title" idx="1" hasCustomPrompt="1"/>
            <p:custDataLst>
              <p:tags r:id="rId9"/>
            </p:custDataLst>
          </p:nvPr>
        </p:nvSpPr>
        <p:spPr>
          <a:xfrm>
            <a:off x="2641600" y="3472381"/>
            <a:ext cx="6908800" cy="855064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5400" b="1" i="0" u="none" strike="noStrike" kern="1200" cap="none" spc="300" normalizeH="0" baseline="0" noProof="1"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单击此处编辑标题</a:t>
            </a:r>
            <a:endParaRPr>
              <a:sym typeface="+mn-ea"/>
            </a:endParaRPr>
          </a:p>
        </p:txBody>
      </p:sp>
      <p:sp>
        <p:nvSpPr>
          <p:cNvPr id="1048706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08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10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Obj" preserve="1">
  <p:cSld name="标题和两栏">
    <p:spTree>
      <p:nvGrpSpPr>
        <p:cNvPr id="41" name=""/>
        <p:cNvGrpSpPr/>
        <p:nvPr/>
      </p:nvGrpSpPr>
      <p:grpSpPr>
        <a:xfrm>
          <a:off x="0" y="0"/>
          <a:ext cx="0" cy="0"/>
        </a:xfrm>
      </p:grpSpPr>
      <p:sp>
        <p:nvSpPr>
          <p:cNvPr id="1048712" name="椭圆 8"/>
          <p:cNvSpPr/>
          <p:nvPr userDrawn="1"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14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16" name="日期占位符 4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18" name="页脚占位符 5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20" name="灯片编号占位符 6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722" name="正文"/>
          <p:cNvSpPr txBox="1">
            <a:spLocks noGrp="1"/>
          </p:cNvSpPr>
          <p:nvPr>
            <p:ph idx="2"/>
            <p:custDataLst>
              <p:tags r:id="rId6"/>
            </p:custDataLst>
          </p:nvPr>
        </p:nvSpPr>
        <p:spPr>
          <a:xfrm>
            <a:off x="608330" y="1490345"/>
            <a:ext cx="521462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4" name="正文"/>
          <p:cNvSpPr txBox="1">
            <a:spLocks noGrp="1"/>
          </p:cNvSpPr>
          <p:nvPr>
            <p:ph idx="13"/>
            <p:custDataLst>
              <p:tags r:id="rId7"/>
            </p:custDataLst>
          </p:nvPr>
        </p:nvSpPr>
        <p:spPr>
          <a:xfrm>
            <a:off x="6238240" y="1490345"/>
            <a:ext cx="5339080" cy="4759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 marL="228600" marR="0" lvl="0" indent="-228600" algn="l" defTabSz="914400" rtl="0" eaLnBrk="1" fontAlgn="auto" latinLnBrk="0" hangingPunct="1">
              <a:lnSpc>
                <a:spcPct val="130000"/>
              </a:lnSpc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  <a:buSzTx/>
              <a:buFont typeface="Arial" pitchFamily="34" charset="0"/>
              <a:buChar char="●"/>
              <a:defRPr kumimoji="0" lang="zh-CN" altLang="en-US" sz="1800" b="0" i="0" u="none" strike="noStrike" kern="1200" cap="none" spc="150" normalizeH="0" baseline="0" noProof="1">
                <a:ln>
                  <a:noFill/>
                  <a:prstDash val="sysDot"/>
                </a:ln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  <a:sym typeface="+mn-ea"/>
              </a:defRPr>
            </a:lvl1pPr>
            <a:lvl2pPr marL="685800" marR="0" lvl="1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tabLst>
                <a:tab pos="1609725"/>
              </a:tabLst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2pPr>
            <a:lvl3pPr marL="1143000" marR="0" lvl="2" indent="-228600" fontAlgn="auto">
              <a:lnSpc>
                <a:spcPct val="120000"/>
              </a:lnSpc>
              <a:spcBef>
                <a:spcPct val="0"/>
              </a:spcBef>
              <a:spcAft>
                <a:spcPts val="600"/>
              </a:spcAft>
              <a:buFont typeface="Arial" pitchFamily="34" charset="0"/>
              <a:buChar char="●"/>
              <a:defRPr kumimoji="0" sz="16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3pPr>
            <a:lvl4pPr marL="1600200" marR="0" lvl="3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Wingdings" panose="05000000000000000000" charset="0"/>
              <a:buChar char="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4pPr>
            <a:lvl5pPr marL="2057400" marR="0" lvl="4" indent="-228600" fontAlgn="auto">
              <a:lnSpc>
                <a:spcPct val="120000"/>
              </a:lnSpc>
              <a:spcBef>
                <a:spcPct val="0"/>
              </a:spcBef>
              <a:spcAft>
                <a:spcPts val="300"/>
              </a:spcAft>
              <a:buFont typeface="Arial" pitchFamily="34" charset="0"/>
              <a:buChar char="•"/>
              <a:defRPr kumimoji="0" sz="1400" b="0" i="0" u="none" strike="noStrike" cap="none" spc="150" normalizeH="0" baseline="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ea typeface="+mn-ea"/>
              </a:defRPr>
            </a:lvl5pPr>
            <a:lvl6pPr indent="0">
              <a:lnSpc>
                <a:spcPct val="90000"/>
              </a:lnSpc>
              <a:spcBef>
                <a:spcPts val="500"/>
              </a:spcBef>
              <a:buFont typeface="Arial" pitchFamily="34" charset="0"/>
              <a:buNone/>
            </a:lvl6pPr>
            <a:lvl7pPr marL="29718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7pPr>
            <a:lvl8pPr marL="34290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8pPr>
            <a:lvl9pPr marL="3886200" indent="-228600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</a:lvl9pPr>
          </a:lstStyle>
          <a:p>
            <a:pPr lvl="0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spcBef>
                <a:spcPts val="1200"/>
              </a:spcBef>
              <a:spcAft>
                <a:spcPct val="0"/>
              </a:spcAft>
              <a:buClr>
                <a:schemeClr val="accent2"/>
              </a:buClr>
            </a:pPr>
            <a:r>
              <a:rPr err="1">
                <a:sym typeface="+mn-ea"/>
              </a:rPr>
              <a:t>第五级</a:t>
            </a:r>
            <a:endParaRPr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woTxTwoObj" preserve="1">
  <p:cSld name="标题和比较">
    <p:spTree>
      <p:nvGrpSpPr>
        <p:cNvPr id="43" name=""/>
        <p:cNvGrpSpPr/>
        <p:nvPr/>
      </p:nvGrpSpPr>
      <p:grpSpPr>
        <a:xfrm>
          <a:off x="0" y="0"/>
          <a:ext cx="0" cy="0"/>
        </a:xfrm>
      </p:grpSpPr>
      <p:sp>
        <p:nvSpPr>
          <p:cNvPr id="1048726" name="正文"/>
          <p:cNvSpPr txBox="1">
            <a:spLocks noGrp="1"/>
          </p:cNvSpPr>
          <p:nvPr>
            <p:ph idx="6"/>
            <p:custDataLst>
              <p:tags r:id="rId1"/>
            </p:custDataLst>
          </p:nvPr>
        </p:nvSpPr>
        <p:spPr>
          <a:xfrm>
            <a:off x="62352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28" name="标题"/>
          <p:cNvSpPr txBox="1">
            <a:spLocks noGrp="1"/>
          </p:cNvSpPr>
          <p:nvPr>
            <p:ph type="title" idx="5"/>
            <p:custDataLst>
              <p:tags r:id="rId2"/>
            </p:custDataLst>
          </p:nvPr>
        </p:nvSpPr>
        <p:spPr>
          <a:xfrm>
            <a:off x="62352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0" name="正文"/>
          <p:cNvSpPr txBox="1">
            <a:spLocks noGrp="1"/>
          </p:cNvSpPr>
          <p:nvPr>
            <p:ph idx="4"/>
            <p:custDataLst>
              <p:tags r:id="rId3"/>
            </p:custDataLst>
          </p:nvPr>
        </p:nvSpPr>
        <p:spPr>
          <a:xfrm>
            <a:off x="608400" y="1854000"/>
            <a:ext cx="5342400" cy="4395600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32" name="标题"/>
          <p:cNvSpPr txBox="1">
            <a:spLocks noGrp="1"/>
          </p:cNvSpPr>
          <p:nvPr>
            <p:ph type="title" idx="3"/>
            <p:custDataLst>
              <p:tags r:id="rId4"/>
            </p:custDataLst>
          </p:nvPr>
        </p:nvSpPr>
        <p:spPr>
          <a:xfrm>
            <a:off x="608400" y="1409700"/>
            <a:ext cx="5342400" cy="4196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1" i="0" u="none" strike="noStrike" kern="1200" cap="none" spc="0" normalizeH="0" baseline="0" noProof="1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4" name="椭圆 10"/>
          <p:cNvSpPr/>
          <p:nvPr>
            <p:custDataLst>
              <p:tags r:id="rId5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36" name="标题"/>
          <p:cNvSpPr txBox="1">
            <a:spLocks noGrp="1"/>
          </p:cNvSpPr>
          <p:nvPr>
            <p:ph type="title" idx="1"/>
            <p:custDataLst>
              <p:tags r:id="rId6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汉仪书宋二简"/>
                <a:ea typeface="汉仪书宋二简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38" name="日期占位符 6"/>
          <p:cNvSpPr>
            <a:spLocks noGrp="1"/>
          </p:cNvSpPr>
          <p:nvPr>
            <p:ph type="dt" sz="half" idx="10"/>
            <p:custDataLst>
              <p:tags r:id="rId7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40" name="页脚占位符 7"/>
          <p:cNvSpPr>
            <a:spLocks noGrp="1"/>
          </p:cNvSpPr>
          <p:nvPr>
            <p:ph type="ftr" sz="quarter" idx="11"/>
            <p:custDataLst>
              <p:tags r:id="rId8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42" name="灯片编号占位符 8"/>
          <p:cNvSpPr>
            <a:spLocks noGrp="1"/>
          </p:cNvSpPr>
          <p:nvPr>
            <p:ph type="sldNum" sz="quarter" idx="12"/>
            <p:custDataLst>
              <p:tags r:id="rId9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仅标题">
    <p:spTree>
      <p:nvGrpSpPr>
        <p:cNvPr id="45" name=""/>
        <p:cNvGrpSpPr/>
        <p:nvPr/>
      </p:nvGrpSpPr>
      <p:grpSpPr>
        <a:xfrm>
          <a:off x="0" y="0"/>
          <a:ext cx="0" cy="0"/>
        </a:xfrm>
      </p:grpSpPr>
      <p:sp>
        <p:nvSpPr>
          <p:cNvPr id="1048744" name="椭圆 6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46" name="标题"/>
          <p:cNvSpPr txBox="1">
            <a:spLocks noGrp="1"/>
          </p:cNvSpPr>
          <p:nvPr>
            <p:ph type="title" idx="1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48" name="日期占位符 2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0" name="页脚占位符 3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52" name="灯片编号占位符 4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blank" preserve="1">
  <p:cSld name="空白">
    <p:spTree>
      <p:nvGrpSpPr>
        <p:cNvPr id="47" name=""/>
        <p:cNvGrpSpPr/>
        <p:nvPr/>
      </p:nvGrpSpPr>
      <p:grpSpPr>
        <a:xfrm>
          <a:off x="0" y="0"/>
          <a:ext cx="0" cy="0"/>
        </a:xfrm>
      </p:grpSpPr>
      <p:sp>
        <p:nvSpPr>
          <p:cNvPr id="1048754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56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1048758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仅内容">
    <p:spTree>
      <p:nvGrpSpPr>
        <p:cNvPr id="49" name=""/>
        <p:cNvGrpSpPr/>
        <p:nvPr/>
      </p:nvGrpSpPr>
      <p:grpSpPr>
        <a:xfrm>
          <a:off x="0" y="0"/>
          <a:ext cx="0" cy="0"/>
        </a:xfrm>
      </p:grpSpPr>
      <p:sp>
        <p:nvSpPr>
          <p:cNvPr id="1048760" name="正文"/>
          <p:cNvSpPr txBox="1"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608330" y="608330"/>
            <a:ext cx="10968990" cy="5648325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>
            <a:lvl1pPr>
              <a:defRPr>
                <a:latin typeface="+mn-ea"/>
                <a:ea typeface="+mn-ea"/>
                <a:sym typeface="+mn-ea"/>
              </a:defRPr>
            </a:lvl1pPr>
            <a:lvl2pPr>
              <a:defRPr>
                <a:latin typeface="+mn-ea"/>
                <a:ea typeface="+mn-ea"/>
                <a:sym typeface="+mn-ea"/>
              </a:defRPr>
            </a:lvl2pPr>
            <a:lvl3pPr>
              <a:defRPr>
                <a:latin typeface="+mn-ea"/>
                <a:ea typeface="+mn-ea"/>
                <a:sym typeface="+mn-ea"/>
              </a:defRPr>
            </a:lvl3pPr>
            <a:lvl4pPr>
              <a:defRPr>
                <a:latin typeface="+mn-ea"/>
                <a:ea typeface="+mn-ea"/>
                <a:sym typeface="+mn-ea"/>
              </a:defRPr>
            </a:lvl4pPr>
            <a:lvl5pPr>
              <a:defRPr>
                <a:latin typeface="+mn-ea"/>
                <a:ea typeface="+mn-ea"/>
                <a:sym typeface="+mn-ea"/>
              </a:defRPr>
            </a:lvl5pPr>
          </a:lstStyle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>
                <a:sym typeface="+mn-ea"/>
              </a:rPr>
              <a:t>第二级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>
                <a:sym typeface="+mn-ea"/>
              </a:rPr>
              <a:t>第三级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>
                <a:sym typeface="+mn-ea"/>
              </a:rPr>
              <a:t>第四级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>
                <a:sym typeface="+mn-ea"/>
              </a:rPr>
              <a:t>第五级</a:t>
            </a:r>
            <a:endParaRPr>
              <a:sym typeface="+mn-ea"/>
            </a:endParaRPr>
          </a:p>
        </p:txBody>
      </p:sp>
      <p:sp>
        <p:nvSpPr>
          <p:cNvPr id="1048762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64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6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titleOnly" preserve="1">
  <p:cSld name="标题和副标题">
    <p:spTree>
      <p:nvGrpSpPr>
        <p:cNvPr id="51" name=""/>
        <p:cNvGrpSpPr/>
        <p:nvPr/>
      </p:nvGrpSpPr>
      <p:grpSpPr>
        <a:xfrm>
          <a:off x="0" y="0"/>
          <a:ext cx="0" cy="0"/>
        </a:xfrm>
      </p:grpSpPr>
      <p:sp>
        <p:nvSpPr>
          <p:cNvPr id="1048768" name="椭圆 7"/>
          <p:cNvSpPr/>
          <p:nvPr>
            <p:custDataLst>
              <p:tags r:id="rId1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770" name="标题"/>
          <p:cNvSpPr txBox="1">
            <a:spLocks noGrp="1"/>
          </p:cNvSpPr>
          <p:nvPr>
            <p:ph type="title" idx="2"/>
            <p:custDataLst>
              <p:tags r:id="rId2"/>
            </p:custDataLst>
          </p:nvPr>
        </p:nvSpPr>
        <p:spPr>
          <a:xfrm>
            <a:off x="608400" y="608400"/>
            <a:ext cx="10969200" cy="70560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3600" b="1" i="0" u="none" strike="noStrike" kern="1200" cap="none" spc="300" normalizeH="0" baseline="0" noProof="1">
                <a:ln>
                  <a:noFill/>
                  <a:prstDash val="sysDot"/>
                </a:ln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1048772" name="副标题"/>
          <p:cNvSpPr txBox="1">
            <a:spLocks noGrp="1"/>
          </p:cNvSpPr>
          <p:nvPr>
            <p:ph type="body" idx="1" hasCustomPrompt="1"/>
            <p:custDataLst>
              <p:tags r:id="rId3"/>
            </p:custDataLst>
          </p:nvPr>
        </p:nvSpPr>
        <p:spPr>
          <a:xfrm>
            <a:off x="608400" y="1324800"/>
            <a:ext cx="10969200" cy="400110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wrap="square" rtlCol="0">
            <a:normAutofit/>
          </a:bodyPr>
          <a:lstStyle>
            <a:lvl1pPr marL="0" marR="0" algn="l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2000" b="0" i="0" u="none" strike="noStrike" kern="1200" cap="none" spc="300" normalizeH="0" baseline="0" noProof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l"/>
            <a:r>
              <a:rPr>
                <a:sym typeface="+mn-ea"/>
              </a:rPr>
              <a:t>单击此处编辑母版副标题样式</a:t>
            </a:r>
            <a:endParaRPr>
              <a:sym typeface="+mn-ea"/>
            </a:endParaRPr>
          </a:p>
        </p:txBody>
      </p:sp>
      <p:sp>
        <p:nvSpPr>
          <p:cNvPr id="1048774" name="日期占位符 2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76" name="页脚占位符 3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78" name="灯片编号占位符 4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type="obj" preserve="1">
  <p:cSld name="末尾幻灯片">
    <p:spTree>
      <p:nvGrpSpPr>
        <p:cNvPr id="53" name=""/>
        <p:cNvGrpSpPr/>
        <p:nvPr/>
      </p:nvGrpSpPr>
      <p:grpSpPr>
        <a:xfrm>
          <a:off x="0" y="0"/>
          <a:ext cx="0" cy="0"/>
        </a:xfrm>
      </p:grpSpPr>
      <p:pic>
        <p:nvPicPr>
          <p:cNvPr id="2097163" name="图片 10" descr="sd"/>
          <p:cNvPicPr>
            <a:picLocks noChangeAspect="1"/>
          </p:cNvPicPr>
          <p:nvPr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3791585" cy="6656705"/>
          </a:xfrm>
          <a:prstGeom prst="rect">
            <a:avLst/>
          </a:prstGeom>
        </p:spPr>
      </p:pic>
      <p:pic>
        <p:nvPicPr>
          <p:cNvPr id="2097165" name="图片 9" descr="hh"/>
          <p:cNvPicPr>
            <a:picLocks noChangeAspect="1"/>
          </p:cNvPicPr>
          <p:nvPr>
            <p:custDataLst>
              <p:tags r:id="rId4"/>
            </p:custDataLst>
          </p:nvPr>
        </p:nvPicPr>
        <p:blipFill>
          <a:blip r:embed="rId3"/>
          <a:stretch>
            <a:fillRect/>
          </a:stretch>
        </p:blipFill>
        <p:spPr>
          <a:xfrm>
            <a:off x="7601585" y="2243455"/>
            <a:ext cx="4590415" cy="4614545"/>
          </a:xfrm>
          <a:prstGeom prst="rect">
            <a:avLst/>
          </a:prstGeom>
        </p:spPr>
      </p:pic>
      <p:cxnSp>
        <p:nvCxnSpPr>
          <p:cNvPr id="3145741" name="直接连接符 21"/>
          <p:cNvCxnSpPr/>
          <p:nvPr>
            <p:custDataLst>
              <p:tags r:id="rId5"/>
            </p:custDataLst>
          </p:nvPr>
        </p:nvCxnSpPr>
        <p:spPr>
          <a:xfrm>
            <a:off x="11135995" y="67437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3" name="直接连接符 24"/>
          <p:cNvCxnSpPr/>
          <p:nvPr>
            <p:custDataLst>
              <p:tags r:id="rId6"/>
            </p:custDataLst>
          </p:nvPr>
        </p:nvCxnSpPr>
        <p:spPr>
          <a:xfrm>
            <a:off x="11135995" y="73279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3145745" name="直接连接符 8"/>
          <p:cNvCxnSpPr/>
          <p:nvPr>
            <p:custDataLst>
              <p:tags r:id="rId7"/>
            </p:custDataLst>
          </p:nvPr>
        </p:nvCxnSpPr>
        <p:spPr>
          <a:xfrm>
            <a:off x="11135995" y="791210"/>
            <a:ext cx="182880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780" name="标题"/>
          <p:cNvSpPr txBox="1">
            <a:spLocks noGrp="1"/>
          </p:cNvSpPr>
          <p:nvPr>
            <p:ph type="title" idx="2" hasCustomPrompt="1"/>
            <p:custDataLst>
              <p:tags r:id="rId8"/>
            </p:custDataLst>
          </p:nvPr>
        </p:nvSpPr>
        <p:spPr>
          <a:xfrm>
            <a:off x="3203575" y="1630045"/>
            <a:ext cx="5694045" cy="2185035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7200" b="1" i="0" u="none" strike="noStrike" kern="1200" cap="none" spc="300" normalizeH="0" baseline="0" noProof="1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编辑标题</a:t>
            </a:r>
            <a:endParaRPr>
              <a:sym typeface="+mn-ea"/>
            </a:endParaRPr>
          </a:p>
        </p:txBody>
      </p:sp>
      <p:sp>
        <p:nvSpPr>
          <p:cNvPr id="1048782" name="署名"/>
          <p:cNvSpPr txBox="1">
            <a:spLocks noGrp="1"/>
          </p:cNvSpPr>
          <p:nvPr>
            <p:ph type="body" idx="1"/>
            <p:custDataLst>
              <p:tags r:id="rId9"/>
            </p:custDataLst>
          </p:nvPr>
        </p:nvSpPr>
        <p:spPr>
          <a:xfrm>
            <a:off x="3485513" y="4223477"/>
            <a:ext cx="5220975" cy="724233"/>
          </a:xfrm>
          <a:prstGeom prst="rect">
            <a:avLst/>
          </a:prstGeom>
          <a:noFill/>
        </p:spPr>
        <p:txBody>
          <a:bodyPr wrap="square" lIns="0" tIns="0" rIns="0" bIns="0" rtlCol="0" anchor="ctr">
            <a:normAutofit/>
          </a:bodyPr>
          <a:lstStyle>
            <a:lvl1pPr marL="0" marR="0" algn="ctr" defTabSz="914400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1800" b="0" i="0" u="none" strike="noStrike" kern="1200" cap="none" spc="150" normalizeH="0" baseline="0" noProof="1">
                <a:solidFill>
                  <a:schemeClr val="accent1"/>
                </a:solidFill>
                <a:latin typeface="+mn-ea"/>
                <a:ea typeface="+mn-ea"/>
                <a:cs typeface="MiSans Normal" panose="00000500000000000000" charset="-122"/>
              </a:defRPr>
            </a:lvl1pPr>
          </a:lstStyle>
          <a:p>
            <a:pPr lvl="0" algn="ctr"/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</p:txBody>
      </p:sp>
      <p:sp>
        <p:nvSpPr>
          <p:cNvPr id="1048784" name="日期占位符 3"/>
          <p:cNvSpPr>
            <a:spLocks noGrp="1"/>
          </p:cNvSpPr>
          <p:nvPr>
            <p:ph type="dt" sz="half" idx="10"/>
            <p:custDataLst>
              <p:tags r:id="rId10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/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786" name="页脚占位符 4"/>
          <p:cNvSpPr>
            <a:spLocks noGrp="1"/>
          </p:cNvSpPr>
          <p:nvPr>
            <p:ph type="ftr" sz="quarter" idx="11"/>
            <p:custDataLst>
              <p:tags r:id="rId11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/>
          <a:p>
            <a:endParaRPr lang="zh-CN" altLang="en-US"/>
          </a:p>
        </p:txBody>
      </p:sp>
      <p:sp>
        <p:nvSpPr>
          <p:cNvPr id="1048788" name="灯片编号占位符 5"/>
          <p:cNvSpPr>
            <a:spLocks noGrp="1"/>
          </p:cNvSpPr>
          <p:nvPr>
            <p:ph type="sldNum" sz="quarter" idx="12"/>
            <p:custDataLst>
              <p:tags r:id="rId12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/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ags" Target="../tags/tag78.xml" /><Relationship Id="rId13" Type="http://schemas.openxmlformats.org/officeDocument/2006/relationships/tags" Target="../tags/tag79.xml" /><Relationship Id="rId14" Type="http://schemas.openxmlformats.org/officeDocument/2006/relationships/tags" Target="../tags/tag80.xml" /><Relationship Id="rId15" Type="http://schemas.openxmlformats.org/officeDocument/2006/relationships/tags" Target="../tags/tag81.xml" /><Relationship Id="rId16" Type="http://schemas.openxmlformats.org/officeDocument/2006/relationships/tags" Target="../tags/tag82.xml" /><Relationship Id="rId17" Type="http://schemas.openxmlformats.org/officeDocument/2006/relationships/tags" Target="../tags/tag83.xml" /><Relationship Id="rId18" Type="http://schemas.openxmlformats.org/officeDocument/2006/relationships/tags" Target="../tags/tag84.xml" /><Relationship Id="rId19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31" name=""/>
        <p:cNvGrpSpPr/>
        <p:nvPr/>
      </p:nvGrpSpPr>
      <p:grpSpPr>
        <a:xfrm>
          <a:off x="0" y="0"/>
          <a:ext cx="0" cy="0"/>
        </a:xfrm>
      </p:grpSpPr>
      <p:sp>
        <p:nvSpPr>
          <p:cNvPr id="1048654" name="椭圆 6"/>
          <p:cNvSpPr/>
          <p:nvPr>
            <p:custDataLst>
              <p:tags r:id="rId12"/>
            </p:custDataLst>
          </p:nvPr>
        </p:nvSpPr>
        <p:spPr>
          <a:xfrm>
            <a:off x="561869" y="448407"/>
            <a:ext cx="600089" cy="599998"/>
          </a:xfrm>
          <a:prstGeom prst="ellipse">
            <a:avLst/>
          </a:prstGeom>
          <a:solidFill>
            <a:schemeClr val="accent6"/>
          </a:solidFill>
          <a:ln>
            <a:noFill/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cs typeface="MiSans Normal" panose="00000500000000000000" charset="-122"/>
            </a:endParaRPr>
          </a:p>
        </p:txBody>
      </p:sp>
      <p:sp>
        <p:nvSpPr>
          <p:cNvPr id="1048656" name="日期占位符 8"/>
          <p:cNvSpPr>
            <a:spLocks noGrp="1"/>
          </p:cNvSpPr>
          <p:nvPr>
            <p:ph type="dt" sz="half" idx="10"/>
            <p:custDataLst>
              <p:tags r:id="rId13"/>
            </p:custDataLst>
          </p:nvPr>
        </p:nvSpPr>
        <p:spPr>
          <a:xfrm>
            <a:off x="8382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297C79FE-DCC0-4620-A566-16CA7A0CE41F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1048658" name="页脚占位符 9"/>
          <p:cNvSpPr>
            <a:spLocks noGrp="1"/>
          </p:cNvSpPr>
          <p:nvPr>
            <p:ph type="ftr" sz="quarter" idx="11"/>
            <p:custDataLst>
              <p:tags r:id="rId14"/>
            </p:custDataLst>
          </p:nvPr>
        </p:nvSpPr>
        <p:spPr>
          <a:xfrm>
            <a:off x="4038600" y="6356350"/>
            <a:ext cx="41148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1048660" name="灯片编号占位符 10"/>
          <p:cNvSpPr>
            <a:spLocks noGrp="1"/>
          </p:cNvSpPr>
          <p:nvPr>
            <p:ph type="sldNum" sz="quarter" idx="12"/>
            <p:custDataLst>
              <p:tags r:id="rId15"/>
            </p:custDataLst>
          </p:nvPr>
        </p:nvSpPr>
        <p:spPr>
          <a:xfrm>
            <a:off x="8610600" y="6356350"/>
            <a:ext cx="2743200" cy="365125"/>
          </a:xfrm>
        </p:spPr>
        <p:txBody>
          <a:bodyPr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MiSans Normal" panose="00000500000000000000" charset="-122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15A922F-1294-4387-9CB3-FCC8465D972A}" type="slidenum">
              <a:rPr lang="zh-CN" altLang="en-US" smtClean="0"/>
              <a:t/>
            </a:fld>
            <a:endParaRPr lang="zh-CN" altLang="en-US"/>
          </a:p>
        </p:txBody>
      </p:sp>
      <p:sp>
        <p:nvSpPr>
          <p:cNvPr id="1048662" name="文本占位符 1"/>
          <p:cNvSpPr txBox="1">
            <a:spLocks noGrp="1"/>
          </p:cNvSpPr>
          <p:nvPr>
            <p:ph type="body" idx="21"/>
            <p:custDataLst>
              <p:tags r:id="rId16"/>
            </p:custDataLst>
          </p:nvPr>
        </p:nvSpPr>
        <p:spPr>
          <a:xfrm>
            <a:off x="608399" y="1562100"/>
            <a:ext cx="10969199" cy="4614863"/>
          </a:xfrm>
          <a:prstGeom prst="rect">
            <a:avLst/>
          </a:prstGeom>
          <a:ln>
            <a:noFill/>
            <a:prstDash val="sysDash"/>
          </a:ln>
        </p:spPr>
        <p:txBody>
          <a:bodyPr vert="horz" lIns="90000" tIns="46800" rIns="90000" bIns="46800" rtlCol="0">
            <a:normAutofit/>
          </a:bodyPr>
          <a:lstStyle/>
          <a:p>
            <a:pPr lvl="0">
              <a:lnSpc>
                <a:spcPct val="130000"/>
              </a:lnSpc>
              <a:buChar char="●"/>
            </a:pPr>
            <a:r>
              <a:rPr>
                <a:sym typeface="+mn-ea"/>
              </a:rPr>
              <a:t>单击此处编辑母版文本样式</a:t>
            </a:r>
            <a:endParaRPr>
              <a:sym typeface="+mn-ea"/>
            </a:endParaRPr>
          </a:p>
          <a:p>
            <a:pPr lvl="1">
              <a:lnSpc>
                <a:spcPct val="120000"/>
              </a:lnSpc>
              <a:buChar char="●"/>
              <a:tabLst>
                <a:tab pos="1609725"/>
              </a:tabLst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二级</a:t>
            </a:r>
            <a:endParaRPr>
              <a:sym typeface="+mn-ea"/>
            </a:endParaRPr>
          </a:p>
          <a:p>
            <a:pPr lvl="2">
              <a:lnSpc>
                <a:spcPct val="120000"/>
              </a:lnSpc>
              <a:buChar char="●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三级</a:t>
            </a:r>
            <a:endParaRPr>
              <a:sym typeface="+mn-ea"/>
            </a:endParaRPr>
          </a:p>
          <a:p>
            <a:pPr lvl="3">
              <a:lnSpc>
                <a:spcPct val="120000"/>
              </a:lnSpc>
              <a:buFont typeface="Wingdings" panose="05000000000000000000" charset="0"/>
              <a:buChar char=""/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四级</a:t>
            </a:r>
            <a:endParaRPr>
              <a:sym typeface="+mn-ea"/>
            </a:endParaRPr>
          </a:p>
          <a:p>
            <a:pPr lvl="4">
              <a:lnSpc>
                <a:spcPct val="120000"/>
              </a:lnSpc>
            </a:pPr>
            <a:r>
              <a:rPr lang="zh-CN" altLang="en-US">
                <a:sym typeface="+mn-ea"/>
              </a:rPr>
              <a:t>第</a:t>
            </a:r>
            <a:r>
              <a:rPr>
                <a:sym typeface="+mn-ea"/>
              </a:rPr>
              <a:t>五级</a:t>
            </a:r>
            <a:endParaRPr>
              <a:sym typeface="+mn-ea"/>
            </a:endParaRPr>
          </a:p>
        </p:txBody>
      </p:sp>
      <p:sp>
        <p:nvSpPr>
          <p:cNvPr id="1048664" name="标题占位符 2"/>
          <p:cNvSpPr>
            <a:spLocks noGrp="1"/>
          </p:cNvSpPr>
          <p:nvPr>
            <p:ph type="title"/>
            <p:custDataLst>
              <p:tags r:id="rId17"/>
            </p:custDataLst>
          </p:nvPr>
        </p:nvSpPr>
        <p:spPr>
          <a:xfrm>
            <a:off x="608399" y="365126"/>
            <a:ext cx="10969199" cy="1017587"/>
          </a:xfrm>
          <a:prstGeom prst="rect">
            <a:avLst/>
          </a:prstGeom>
          <a:noFill/>
          <a:ln>
            <a:noFill/>
            <a:prstDash val="sysDash"/>
          </a:ln>
        </p:spPr>
        <p:txBody>
          <a:bodyPr vert="horz" wrap="square" lIns="91440" tIns="45720" rIns="91440" bIns="45720" rtlCol="0" anchor="ctr">
            <a:normAutofit/>
          </a:bodyPr>
          <a:lstStyle/>
          <a:p>
            <a:pPr marL="0" marR="0" lvl="0" fontAlgn="auto">
              <a:lnSpc>
                <a:spcPct val="100000"/>
              </a:lnSpc>
              <a:buClrTx/>
              <a:buSzTx/>
              <a:buFontTx/>
            </a:pPr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1048666" name="KSO_TEMPLATE" hidden="1"/>
          <p:cNvSpPr/>
          <p:nvPr userDrawn="1">
            <p:custDataLst>
              <p:tags r:id="rId18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solidFill>
            <a:schemeClr val="bg1"/>
          </a:solidFill>
          <a:ln>
            <a:solidFill>
              <a:schemeClr val="accent2"/>
            </a:solidFill>
            <a:prstDash val="solid"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521127" r:id="rId2"/>
    <p:sldLayoutId id="2147521128" r:id="rId3"/>
    <p:sldLayoutId id="2147521129" r:id="rId4"/>
    <p:sldLayoutId id="2147521130" r:id="rId5"/>
    <p:sldLayoutId id="2147521131" r:id="rId6"/>
    <p:sldLayoutId id="2147521132" r:id="rId7"/>
    <p:sldLayoutId id="2147521133" r:id="rId8"/>
    <p:sldLayoutId id="2147521134" r:id="rId9"/>
    <p:sldLayoutId id="2147521135" r:id="rId10"/>
    <p:sldLayoutId id="2147521136" r:id="rId11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kumimoji="0" lang="zh-CN" altLang="en-US" sz="3600" b="1" i="0" u="none" strike="noStrike" kern="1200" cap="none" spc="300" normalizeH="0" baseline="0" smtClean="0">
          <a:ln>
            <a:noFill/>
            <a:prstDash val="sysDot"/>
          </a:ln>
          <a:solidFill>
            <a:schemeClr val="accent1"/>
          </a:solidFill>
          <a:latin typeface="+mj-ea"/>
          <a:ea typeface="+mj-ea"/>
          <a:cs typeface="MiSans Normal" panose="00000500000000000000" charset="-122"/>
        </a:defRPr>
      </a:lvl1pPr>
    </p:titleStyle>
    <p:bodyStyle>
      <a:lvl1pPr marL="2286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8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75000"/>
              <a:lumOff val="2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1pPr>
      <a:lvl2pPr marL="6858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2pPr>
      <a:lvl3pPr marL="11430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6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3pPr>
      <a:lvl4pPr marL="16002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4pPr>
      <a:lvl5pPr marL="2057400" marR="0" indent="-228600" algn="l" defTabSz="914400" rtl="0" eaLnBrk="1" fontAlgn="auto" latinLnBrk="0" hangingPunct="1">
        <a:lnSpc>
          <a:spcPct val="90000"/>
        </a:lnSpc>
        <a:spcBef>
          <a:spcPts val="1200"/>
        </a:spcBef>
        <a:spcAft>
          <a:spcPct val="0"/>
        </a:spcAft>
        <a:buClr>
          <a:schemeClr val="accent2"/>
        </a:buClr>
        <a:buSzTx/>
        <a:buFont typeface="Arial" pitchFamily="34" charset="0"/>
        <a:buChar char="•"/>
        <a:defRPr kumimoji="0" lang="zh-CN" altLang="en-US" sz="1400" b="0" i="0" u="none" strike="noStrike" kern="1200" cap="none" spc="150" normalizeH="0" baseline="0" noProof="1">
          <a:ln>
            <a:noFill/>
            <a:prstDash val="sysDot"/>
          </a:ln>
          <a:solidFill>
            <a:schemeClr val="tx1">
              <a:lumMod val="65000"/>
              <a:lumOff val="35000"/>
            </a:schemeClr>
          </a:solidFill>
          <a:latin typeface="+mn-ea"/>
          <a:ea typeface="+mn-ea"/>
          <a:cs typeface="MiSans Normal" panose="00000500000000000000" charset="-122"/>
          <a:sym typeface="+mn-ea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85.xml" /><Relationship Id="rId3" Type="http://schemas.openxmlformats.org/officeDocument/2006/relationships/tags" Target="../tags/tag86.xml" /><Relationship Id="rId4" Type="http://schemas.openxmlformats.org/officeDocument/2006/relationships/tags" Target="../tags/tag87.xml" /><Relationship Id="rId5" Type="http://schemas.openxmlformats.org/officeDocument/2006/relationships/tags" Target="../tags/tag88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97.xml" /><Relationship Id="rId11" Type="http://schemas.openxmlformats.org/officeDocument/2006/relationships/tags" Target="../tags/tag98.xml" /><Relationship Id="rId12" Type="http://schemas.openxmlformats.org/officeDocument/2006/relationships/tags" Target="../tags/tag99.xml" /><Relationship Id="rId13" Type="http://schemas.openxmlformats.org/officeDocument/2006/relationships/tags" Target="../tags/tag100.xml" /><Relationship Id="rId14" Type="http://schemas.openxmlformats.org/officeDocument/2006/relationships/tags" Target="../tags/tag101.xml" /><Relationship Id="rId15" Type="http://schemas.openxmlformats.org/officeDocument/2006/relationships/tags" Target="../tags/tag102.xml" /><Relationship Id="rId16" Type="http://schemas.openxmlformats.org/officeDocument/2006/relationships/tags" Target="../tags/tag103.xml" /><Relationship Id="rId17" Type="http://schemas.openxmlformats.org/officeDocument/2006/relationships/tags" Target="../tags/tag104.xml" /><Relationship Id="rId18" Type="http://schemas.openxmlformats.org/officeDocument/2006/relationships/tags" Target="../tags/tag105.xml" /><Relationship Id="rId19" Type="http://schemas.openxmlformats.org/officeDocument/2006/relationships/tags" Target="../tags/tag106.xml" /><Relationship Id="rId2" Type="http://schemas.openxmlformats.org/officeDocument/2006/relationships/tags" Target="../tags/tag89.xml" /><Relationship Id="rId20" Type="http://schemas.openxmlformats.org/officeDocument/2006/relationships/tags" Target="../tags/tag107.xml" /><Relationship Id="rId21" Type="http://schemas.openxmlformats.org/officeDocument/2006/relationships/tags" Target="../tags/tag108.xml" /><Relationship Id="rId22" Type="http://schemas.openxmlformats.org/officeDocument/2006/relationships/tags" Target="../tags/tag109.xml" /><Relationship Id="rId23" Type="http://schemas.openxmlformats.org/officeDocument/2006/relationships/tags" Target="../tags/tag110.xml" /><Relationship Id="rId24" Type="http://schemas.openxmlformats.org/officeDocument/2006/relationships/tags" Target="../tags/tag111.xml" /><Relationship Id="rId3" Type="http://schemas.openxmlformats.org/officeDocument/2006/relationships/tags" Target="../tags/tag90.xml" /><Relationship Id="rId4" Type="http://schemas.openxmlformats.org/officeDocument/2006/relationships/tags" Target="../tags/tag91.xml" /><Relationship Id="rId5" Type="http://schemas.openxmlformats.org/officeDocument/2006/relationships/tags" Target="../tags/tag92.xml" /><Relationship Id="rId6" Type="http://schemas.openxmlformats.org/officeDocument/2006/relationships/tags" Target="../tags/tag93.xml" /><Relationship Id="rId7" Type="http://schemas.openxmlformats.org/officeDocument/2006/relationships/tags" Target="../tags/tag94.xml" /><Relationship Id="rId8" Type="http://schemas.openxmlformats.org/officeDocument/2006/relationships/tags" Target="../tags/tag95.xml" /><Relationship Id="rId9" Type="http://schemas.openxmlformats.org/officeDocument/2006/relationships/tags" Target="../tags/tag96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2.xml" /><Relationship Id="rId3" Type="http://schemas.openxmlformats.org/officeDocument/2006/relationships/tags" Target="../tags/tag113.xml" /><Relationship Id="rId4" Type="http://schemas.openxmlformats.org/officeDocument/2006/relationships/tags" Target="../tags/tag114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15.xml" /><Relationship Id="rId3" Type="http://schemas.openxmlformats.org/officeDocument/2006/relationships/tags" Target="../tags/tag116.xml" /><Relationship Id="rId4" Type="http://schemas.openxmlformats.org/officeDocument/2006/relationships/tags" Target="../tags/tag117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8.xml" /><Relationship Id="rId3" Type="http://schemas.openxmlformats.org/officeDocument/2006/relationships/tags" Target="../tags/tag119.xml" /><Relationship Id="rId4" Type="http://schemas.openxmlformats.org/officeDocument/2006/relationships/tags" Target="../tags/tag120.xml" /><Relationship Id="rId5" Type="http://schemas.openxmlformats.org/officeDocument/2006/relationships/tags" Target="../tags/tag121.xml" /><Relationship Id="rId6" Type="http://schemas.openxmlformats.org/officeDocument/2006/relationships/tags" Target="../tags/tag122.xml" /><Relationship Id="rId7" Type="http://schemas.openxmlformats.org/officeDocument/2006/relationships/tags" Target="../tags/tag123.xml" /><Relationship Id="rId8" Type="http://schemas.openxmlformats.org/officeDocument/2006/relationships/tags" Target="../tags/tag124.xml" /><Relationship Id="rId9" Type="http://schemas.openxmlformats.org/officeDocument/2006/relationships/tags" Target="../tags/tag125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4.xml" /><Relationship Id="rId11" Type="http://schemas.openxmlformats.org/officeDocument/2006/relationships/tags" Target="../tags/tag135.xml" /><Relationship Id="rId12" Type="http://schemas.openxmlformats.org/officeDocument/2006/relationships/tags" Target="../tags/tag136.xml" /><Relationship Id="rId13" Type="http://schemas.openxmlformats.org/officeDocument/2006/relationships/tags" Target="../tags/tag137.xml" /><Relationship Id="rId2" Type="http://schemas.openxmlformats.org/officeDocument/2006/relationships/tags" Target="../tags/tag126.xml" /><Relationship Id="rId3" Type="http://schemas.openxmlformats.org/officeDocument/2006/relationships/tags" Target="../tags/tag127.xml" /><Relationship Id="rId4" Type="http://schemas.openxmlformats.org/officeDocument/2006/relationships/tags" Target="../tags/tag128.xml" /><Relationship Id="rId5" Type="http://schemas.openxmlformats.org/officeDocument/2006/relationships/tags" Target="../tags/tag129.xml" /><Relationship Id="rId6" Type="http://schemas.openxmlformats.org/officeDocument/2006/relationships/tags" Target="../tags/tag130.xml" /><Relationship Id="rId7" Type="http://schemas.openxmlformats.org/officeDocument/2006/relationships/tags" Target="../tags/tag131.xml" /><Relationship Id="rId8" Type="http://schemas.openxmlformats.org/officeDocument/2006/relationships/tags" Target="../tags/tag132.xml" /><Relationship Id="rId9" Type="http://schemas.openxmlformats.org/officeDocument/2006/relationships/tags" Target="../tags/tag13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8.xml" /><Relationship Id="rId3" Type="http://schemas.openxmlformats.org/officeDocument/2006/relationships/tags" Target="../tags/tag139.xml" /><Relationship Id="rId4" Type="http://schemas.openxmlformats.org/officeDocument/2006/relationships/tags" Target="../tags/tag140.xml" /><Relationship Id="rId5" Type="http://schemas.openxmlformats.org/officeDocument/2006/relationships/tags" Target="../tags/tag141.xml" /><Relationship Id="rId6" Type="http://schemas.openxmlformats.org/officeDocument/2006/relationships/tags" Target="../tags/tag142.xml" /><Relationship Id="rId7" Type="http://schemas.openxmlformats.org/officeDocument/2006/relationships/tags" Target="../tags/tag143.xml" /><Relationship Id="rId8" Type="http://schemas.openxmlformats.org/officeDocument/2006/relationships/tags" Target="../tags/tag144.xml" /><Relationship Id="rId9" Type="http://schemas.openxmlformats.org/officeDocument/2006/relationships/tags" Target="../tags/tag145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4.xml" /><Relationship Id="rId11" Type="http://schemas.openxmlformats.org/officeDocument/2006/relationships/tags" Target="../tags/tag155.xml" /><Relationship Id="rId12" Type="http://schemas.openxmlformats.org/officeDocument/2006/relationships/tags" Target="../tags/tag156.xml" /><Relationship Id="rId13" Type="http://schemas.openxmlformats.org/officeDocument/2006/relationships/tags" Target="../tags/tag157.xml" /><Relationship Id="rId2" Type="http://schemas.openxmlformats.org/officeDocument/2006/relationships/tags" Target="../tags/tag146.xml" /><Relationship Id="rId3" Type="http://schemas.openxmlformats.org/officeDocument/2006/relationships/tags" Target="../tags/tag147.xml" /><Relationship Id="rId4" Type="http://schemas.openxmlformats.org/officeDocument/2006/relationships/tags" Target="../tags/tag148.xml" /><Relationship Id="rId5" Type="http://schemas.openxmlformats.org/officeDocument/2006/relationships/tags" Target="../tags/tag149.xml" /><Relationship Id="rId6" Type="http://schemas.openxmlformats.org/officeDocument/2006/relationships/tags" Target="../tags/tag150.xml" /><Relationship Id="rId7" Type="http://schemas.openxmlformats.org/officeDocument/2006/relationships/tags" Target="../tags/tag151.xml" /><Relationship Id="rId8" Type="http://schemas.openxmlformats.org/officeDocument/2006/relationships/tags" Target="../tags/tag152.xml" /><Relationship Id="rId9" Type="http://schemas.openxmlformats.org/officeDocument/2006/relationships/tags" Target="../tags/tag153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58.xml" /><Relationship Id="rId3" Type="http://schemas.openxmlformats.org/officeDocument/2006/relationships/tags" Target="../tags/tag159.xml" /><Relationship Id="rId4" Type="http://schemas.openxmlformats.org/officeDocument/2006/relationships/tags" Target="../tags/tag160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69.xml" /><Relationship Id="rId11" Type="http://schemas.openxmlformats.org/officeDocument/2006/relationships/tags" Target="../tags/tag170.xml" /><Relationship Id="rId12" Type="http://schemas.openxmlformats.org/officeDocument/2006/relationships/tags" Target="../tags/tag171.xml" /><Relationship Id="rId13" Type="http://schemas.openxmlformats.org/officeDocument/2006/relationships/tags" Target="../tags/tag172.xml" /><Relationship Id="rId14" Type="http://schemas.openxmlformats.org/officeDocument/2006/relationships/tags" Target="../tags/tag173.xml" /><Relationship Id="rId15" Type="http://schemas.openxmlformats.org/officeDocument/2006/relationships/tags" Target="../tags/tag174.xml" /><Relationship Id="rId16" Type="http://schemas.openxmlformats.org/officeDocument/2006/relationships/tags" Target="../tags/tag175.xml" /><Relationship Id="rId17" Type="http://schemas.openxmlformats.org/officeDocument/2006/relationships/tags" Target="../tags/tag176.xml" /><Relationship Id="rId18" Type="http://schemas.openxmlformats.org/officeDocument/2006/relationships/tags" Target="../tags/tag177.xml" /><Relationship Id="rId19" Type="http://schemas.openxmlformats.org/officeDocument/2006/relationships/tags" Target="../tags/tag178.xml" /><Relationship Id="rId2" Type="http://schemas.openxmlformats.org/officeDocument/2006/relationships/tags" Target="../tags/tag161.xml" /><Relationship Id="rId20" Type="http://schemas.openxmlformats.org/officeDocument/2006/relationships/tags" Target="../tags/tag179.xml" /><Relationship Id="rId21" Type="http://schemas.openxmlformats.org/officeDocument/2006/relationships/tags" Target="../tags/tag180.xml" /><Relationship Id="rId3" Type="http://schemas.openxmlformats.org/officeDocument/2006/relationships/tags" Target="../tags/tag162.xml" /><Relationship Id="rId4" Type="http://schemas.openxmlformats.org/officeDocument/2006/relationships/tags" Target="../tags/tag163.xml" /><Relationship Id="rId5" Type="http://schemas.openxmlformats.org/officeDocument/2006/relationships/tags" Target="../tags/tag164.xml" /><Relationship Id="rId6" Type="http://schemas.openxmlformats.org/officeDocument/2006/relationships/tags" Target="../tags/tag165.xml" /><Relationship Id="rId7" Type="http://schemas.openxmlformats.org/officeDocument/2006/relationships/tags" Target="../tags/tag166.xml" /><Relationship Id="rId8" Type="http://schemas.openxmlformats.org/officeDocument/2006/relationships/tags" Target="../tags/tag167.xml" /><Relationship Id="rId9" Type="http://schemas.openxmlformats.org/officeDocument/2006/relationships/tags" Target="../tags/tag168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89.xml" /><Relationship Id="rId11" Type="http://schemas.openxmlformats.org/officeDocument/2006/relationships/tags" Target="../tags/tag190.xml" /><Relationship Id="rId12" Type="http://schemas.openxmlformats.org/officeDocument/2006/relationships/tags" Target="../tags/tag191.xml" /><Relationship Id="rId13" Type="http://schemas.openxmlformats.org/officeDocument/2006/relationships/tags" Target="../tags/tag192.xml" /><Relationship Id="rId2" Type="http://schemas.openxmlformats.org/officeDocument/2006/relationships/tags" Target="../tags/tag181.xml" /><Relationship Id="rId3" Type="http://schemas.openxmlformats.org/officeDocument/2006/relationships/tags" Target="../tags/tag182.xml" /><Relationship Id="rId4" Type="http://schemas.openxmlformats.org/officeDocument/2006/relationships/tags" Target="../tags/tag183.xml" /><Relationship Id="rId5" Type="http://schemas.openxmlformats.org/officeDocument/2006/relationships/tags" Target="../tags/tag184.xml" /><Relationship Id="rId6" Type="http://schemas.openxmlformats.org/officeDocument/2006/relationships/tags" Target="../tags/tag185.xml" /><Relationship Id="rId7" Type="http://schemas.openxmlformats.org/officeDocument/2006/relationships/tags" Target="../tags/tag186.xml" /><Relationship Id="rId8" Type="http://schemas.openxmlformats.org/officeDocument/2006/relationships/tags" Target="../tags/tag187.xml" /><Relationship Id="rId9" Type="http://schemas.openxmlformats.org/officeDocument/2006/relationships/tags" Target="../tags/tag188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01.xml" /><Relationship Id="rId11" Type="http://schemas.openxmlformats.org/officeDocument/2006/relationships/tags" Target="../tags/tag202.xml" /><Relationship Id="rId12" Type="http://schemas.openxmlformats.org/officeDocument/2006/relationships/tags" Target="../tags/tag203.xml" /><Relationship Id="rId13" Type="http://schemas.openxmlformats.org/officeDocument/2006/relationships/tags" Target="../tags/tag204.xml" /><Relationship Id="rId2" Type="http://schemas.openxmlformats.org/officeDocument/2006/relationships/tags" Target="../tags/tag193.xml" /><Relationship Id="rId3" Type="http://schemas.openxmlformats.org/officeDocument/2006/relationships/tags" Target="../tags/tag194.xml" /><Relationship Id="rId4" Type="http://schemas.openxmlformats.org/officeDocument/2006/relationships/tags" Target="../tags/tag195.xml" /><Relationship Id="rId5" Type="http://schemas.openxmlformats.org/officeDocument/2006/relationships/tags" Target="../tags/tag196.xml" /><Relationship Id="rId6" Type="http://schemas.openxmlformats.org/officeDocument/2006/relationships/tags" Target="../tags/tag197.xml" /><Relationship Id="rId7" Type="http://schemas.openxmlformats.org/officeDocument/2006/relationships/tags" Target="../tags/tag198.xml" /><Relationship Id="rId8" Type="http://schemas.openxmlformats.org/officeDocument/2006/relationships/tags" Target="../tags/tag199.xml" /><Relationship Id="rId9" Type="http://schemas.openxmlformats.org/officeDocument/2006/relationships/tags" Target="../tags/tag200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13.xml" /><Relationship Id="rId11" Type="http://schemas.openxmlformats.org/officeDocument/2006/relationships/tags" Target="../tags/tag214.xml" /><Relationship Id="rId12" Type="http://schemas.openxmlformats.org/officeDocument/2006/relationships/tags" Target="../tags/tag215.xml" /><Relationship Id="rId13" Type="http://schemas.openxmlformats.org/officeDocument/2006/relationships/tags" Target="../tags/tag216.xml" /><Relationship Id="rId14" Type="http://schemas.openxmlformats.org/officeDocument/2006/relationships/tags" Target="../tags/tag217.xml" /><Relationship Id="rId15" Type="http://schemas.openxmlformats.org/officeDocument/2006/relationships/tags" Target="../tags/tag218.xml" /><Relationship Id="rId16" Type="http://schemas.openxmlformats.org/officeDocument/2006/relationships/tags" Target="../tags/tag219.xml" /><Relationship Id="rId17" Type="http://schemas.openxmlformats.org/officeDocument/2006/relationships/tags" Target="../tags/tag220.xml" /><Relationship Id="rId18" Type="http://schemas.openxmlformats.org/officeDocument/2006/relationships/tags" Target="../tags/tag221.xml" /><Relationship Id="rId19" Type="http://schemas.openxmlformats.org/officeDocument/2006/relationships/tags" Target="../tags/tag222.xml" /><Relationship Id="rId2" Type="http://schemas.openxmlformats.org/officeDocument/2006/relationships/tags" Target="../tags/tag205.xml" /><Relationship Id="rId20" Type="http://schemas.openxmlformats.org/officeDocument/2006/relationships/tags" Target="../tags/tag223.xml" /><Relationship Id="rId21" Type="http://schemas.openxmlformats.org/officeDocument/2006/relationships/tags" Target="../tags/tag224.xml" /><Relationship Id="rId3" Type="http://schemas.openxmlformats.org/officeDocument/2006/relationships/tags" Target="../tags/tag206.xml" /><Relationship Id="rId4" Type="http://schemas.openxmlformats.org/officeDocument/2006/relationships/tags" Target="../tags/tag207.xml" /><Relationship Id="rId5" Type="http://schemas.openxmlformats.org/officeDocument/2006/relationships/tags" Target="../tags/tag208.xml" /><Relationship Id="rId6" Type="http://schemas.openxmlformats.org/officeDocument/2006/relationships/tags" Target="../tags/tag209.xml" /><Relationship Id="rId7" Type="http://schemas.openxmlformats.org/officeDocument/2006/relationships/tags" Target="../tags/tag210.xml" /><Relationship Id="rId8" Type="http://schemas.openxmlformats.org/officeDocument/2006/relationships/tags" Target="../tags/tag211.xml" /><Relationship Id="rId9" Type="http://schemas.openxmlformats.org/officeDocument/2006/relationships/tags" Target="../tags/tag212.xml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225.xml" /><Relationship Id="rId3" Type="http://schemas.openxmlformats.org/officeDocument/2006/relationships/tags" Target="../tags/tag226.xml" /><Relationship Id="rId4" Type="http://schemas.openxmlformats.org/officeDocument/2006/relationships/tags" Target="../tags/tag227.xml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228.xml" /><Relationship Id="rId3" Type="http://schemas.openxmlformats.org/officeDocument/2006/relationships/tags" Target="../tags/tag229.xml" /><Relationship Id="rId4" Type="http://schemas.openxmlformats.org/officeDocument/2006/relationships/tags" Target="../tags/tag230.xml" /><Relationship Id="rId5" Type="http://schemas.openxmlformats.org/officeDocument/2006/relationships/tags" Target="../tags/tag231.xml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40.xml" /><Relationship Id="rId11" Type="http://schemas.openxmlformats.org/officeDocument/2006/relationships/tags" Target="../tags/tag241.xml" /><Relationship Id="rId12" Type="http://schemas.openxmlformats.org/officeDocument/2006/relationships/tags" Target="../tags/tag242.xml" /><Relationship Id="rId13" Type="http://schemas.openxmlformats.org/officeDocument/2006/relationships/tags" Target="../tags/tag243.xml" /><Relationship Id="rId2" Type="http://schemas.openxmlformats.org/officeDocument/2006/relationships/tags" Target="../tags/tag232.xml" /><Relationship Id="rId3" Type="http://schemas.openxmlformats.org/officeDocument/2006/relationships/tags" Target="../tags/tag233.xml" /><Relationship Id="rId4" Type="http://schemas.openxmlformats.org/officeDocument/2006/relationships/tags" Target="../tags/tag234.xml" /><Relationship Id="rId5" Type="http://schemas.openxmlformats.org/officeDocument/2006/relationships/tags" Target="../tags/tag235.xml" /><Relationship Id="rId6" Type="http://schemas.openxmlformats.org/officeDocument/2006/relationships/tags" Target="../tags/tag236.xml" /><Relationship Id="rId7" Type="http://schemas.openxmlformats.org/officeDocument/2006/relationships/tags" Target="../tags/tag237.xml" /><Relationship Id="rId8" Type="http://schemas.openxmlformats.org/officeDocument/2006/relationships/tags" Target="../tags/tag238.xml" /><Relationship Id="rId9" Type="http://schemas.openxmlformats.org/officeDocument/2006/relationships/tags" Target="../tags/tag239.xml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252.xml" /><Relationship Id="rId11" Type="http://schemas.openxmlformats.org/officeDocument/2006/relationships/tags" Target="../tags/tag253.xml" /><Relationship Id="rId12" Type="http://schemas.openxmlformats.org/officeDocument/2006/relationships/tags" Target="../tags/tag254.xml" /><Relationship Id="rId13" Type="http://schemas.openxmlformats.org/officeDocument/2006/relationships/tags" Target="../tags/tag255.xml" /><Relationship Id="rId14" Type="http://schemas.openxmlformats.org/officeDocument/2006/relationships/tags" Target="../tags/tag256.xml" /><Relationship Id="rId15" Type="http://schemas.openxmlformats.org/officeDocument/2006/relationships/tags" Target="../tags/tag257.xml" /><Relationship Id="rId2" Type="http://schemas.openxmlformats.org/officeDocument/2006/relationships/tags" Target="../tags/tag244.xml" /><Relationship Id="rId3" Type="http://schemas.openxmlformats.org/officeDocument/2006/relationships/tags" Target="../tags/tag245.xml" /><Relationship Id="rId4" Type="http://schemas.openxmlformats.org/officeDocument/2006/relationships/tags" Target="../tags/tag246.xml" /><Relationship Id="rId5" Type="http://schemas.openxmlformats.org/officeDocument/2006/relationships/tags" Target="../tags/tag247.xml" /><Relationship Id="rId6" Type="http://schemas.openxmlformats.org/officeDocument/2006/relationships/tags" Target="../tags/tag248.xml" /><Relationship Id="rId7" Type="http://schemas.openxmlformats.org/officeDocument/2006/relationships/tags" Target="../tags/tag249.xml" /><Relationship Id="rId8" Type="http://schemas.openxmlformats.org/officeDocument/2006/relationships/tags" Target="../tags/tag250.xml" /><Relationship Id="rId9" Type="http://schemas.openxmlformats.org/officeDocument/2006/relationships/tags" Target="../tags/tag251.xml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667120005063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9" name=""/>
        <p:cNvGrpSpPr/>
        <p:nvPr/>
      </p:nvGrpSpPr>
      <p:grpSpPr>
        <a:xfrm>
          <a:off x="0" y="0"/>
          <a:ext cx="0" cy="0"/>
        </a:xfrm>
      </p:grpSpPr>
      <p:sp>
        <p:nvSpPr>
          <p:cNvPr id="1048648" name="文本占位符 4"/>
          <p:cNvSpPr>
            <a:spLocks noGrp="1"/>
          </p:cNvSpPr>
          <p:nvPr>
            <p:ph type="body" idx="3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/单击此处添加副标题内容/</a:t>
            </a:r>
            <a:endParaRPr lang="zh-CN" altLang="en-US"/>
          </a:p>
        </p:txBody>
      </p:sp>
      <p:sp>
        <p:nvSpPr>
          <p:cNvPr id="1048650" name="标题 5"/>
          <p:cNvSpPr>
            <a:spLocks noGrp="1"/>
          </p:cNvSpPr>
          <p:nvPr>
            <p:ph type="title" idx="2"/>
            <p:custDataLst>
              <p:tags r:id="rId3"/>
            </p:custDataLst>
          </p:nvPr>
        </p:nvSpPr>
        <p:spPr/>
        <p:txBody>
          <a:bodyPr/>
          <a:lstStyle/>
          <a:p>
            <a:r>
              <a:rPr lang="zh-CN" altLang="en-US"/>
              <a:t>2024年团圆睦邻的春节</a:t>
            </a:r>
            <a:endParaRPr lang="zh-CN" altLang="en-US"/>
          </a:p>
        </p:txBody>
      </p:sp>
      <p:sp>
        <p:nvSpPr>
          <p:cNvPr id="1048652" name="文本占位符 9"/>
          <p:cNvSpPr>
            <a:spLocks noGrp="1"/>
          </p:cNvSpPr>
          <p:nvPr>
            <p:ph type="body" idx="1"/>
            <p:custDataLst>
              <p:tags r:id="rId4"/>
            </p:custDataLst>
          </p:nvPr>
        </p:nvSpPr>
        <p:spPr/>
        <p:txBody>
          <a:bodyPr/>
          <a:lstStyle/>
          <a:p>
            <a:r>
              <a:rPr lang="zh-CN" altLang="en-US"/>
              <a:t>汇报人：</a:t>
            </a:r>
            <a:r>
              <a:rPr lang="en-US" altLang="zh-CN"/>
              <a:t>XX</a:t>
            </a:r>
            <a:endParaRPr lang="zh-CN" altLang="en-US"/>
          </a:p>
        </p:txBody>
      </p:sp>
    </p:spTree>
    <p:custDataLst>
      <p:tags r:id="rId5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57" name=""/>
        <p:cNvGrpSpPr/>
        <p:nvPr/>
      </p:nvGrpSpPr>
      <p:grpSpPr>
        <a:xfrm>
          <a:off x="0" y="0"/>
          <a:ext cx="0" cy="0"/>
        </a:xfrm>
      </p:grpSpPr>
      <p:sp>
        <p:nvSpPr>
          <p:cNvPr id="1048802" name="标题 1"/>
          <p:cNvSpPr>
            <a:spLocks noGrp="1"/>
          </p:cNvSpPr>
          <p:nvPr>
            <p:ph type="title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1048804" name="序号"/>
          <p:cNvSpPr txBox="1"/>
          <p:nvPr>
            <p:custDataLst>
              <p:tags r:id="rId3"/>
            </p:custDataLst>
          </p:nvPr>
        </p:nvSpPr>
        <p:spPr>
          <a:xfrm>
            <a:off x="843771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One.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06" name="标题"/>
          <p:cNvSpPr txBox="1"/>
          <p:nvPr>
            <p:custDataLst>
              <p:tags r:id="rId4"/>
            </p:custDataLst>
          </p:nvPr>
        </p:nvSpPr>
        <p:spPr>
          <a:xfrm>
            <a:off x="84391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添加目录标题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3" name="直接连接符 17"/>
          <p:cNvCxnSpPr/>
          <p:nvPr>
            <p:custDataLst>
              <p:tags r:id="rId5"/>
            </p:custDataLst>
          </p:nvPr>
        </p:nvCxnSpPr>
        <p:spPr>
          <a:xfrm flipH="1">
            <a:off x="577570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08" name="序号"/>
          <p:cNvSpPr txBox="1"/>
          <p:nvPr>
            <p:custDataLst>
              <p:tags r:id="rId6"/>
            </p:custDataLst>
          </p:nvPr>
        </p:nvSpPr>
        <p:spPr>
          <a:xfrm>
            <a:off x="3655722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</a:t>
            </a:r>
            <a:r>
              <a:rPr lang="en-US" altLang="zh-CN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wo</a:t>
            </a:r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0" name="标题"/>
          <p:cNvSpPr txBox="1"/>
          <p:nvPr>
            <p:custDataLst>
              <p:tags r:id="rId7"/>
            </p:custDataLst>
          </p:nvPr>
        </p:nvSpPr>
        <p:spPr>
          <a:xfrm>
            <a:off x="365569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春节的历史与文化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5" name="直接连接符 27"/>
          <p:cNvCxnSpPr/>
          <p:nvPr>
            <p:custDataLst>
              <p:tags r:id="rId8"/>
            </p:custDataLst>
          </p:nvPr>
        </p:nvCxnSpPr>
        <p:spPr>
          <a:xfrm flipH="1">
            <a:off x="3389521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2" name="序号"/>
          <p:cNvSpPr txBox="1"/>
          <p:nvPr>
            <p:custDataLst>
              <p:tags r:id="rId9"/>
            </p:custDataLst>
          </p:nvPr>
        </p:nvSpPr>
        <p:spPr>
          <a:xfrm>
            <a:off x="6467673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Three.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4" name="标题"/>
          <p:cNvSpPr txBox="1"/>
          <p:nvPr>
            <p:custDataLst>
              <p:tags r:id="rId10"/>
            </p:custDataLst>
          </p:nvPr>
        </p:nvSpPr>
        <p:spPr>
          <a:xfrm>
            <a:off x="6467475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团圆睦邻的春节氛围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7" name="直接连接符 32"/>
          <p:cNvCxnSpPr/>
          <p:nvPr>
            <p:custDataLst>
              <p:tags r:id="rId11"/>
            </p:custDataLst>
          </p:nvPr>
        </p:nvCxnSpPr>
        <p:spPr>
          <a:xfrm flipH="1">
            <a:off x="6201472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16" name="序号"/>
          <p:cNvSpPr txBox="1"/>
          <p:nvPr>
            <p:custDataLst>
              <p:tags r:id="rId12"/>
            </p:custDataLst>
          </p:nvPr>
        </p:nvSpPr>
        <p:spPr>
          <a:xfrm>
            <a:off x="9279625" y="2919901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Four.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18" name="标题"/>
          <p:cNvSpPr txBox="1"/>
          <p:nvPr>
            <p:custDataLst>
              <p:tags r:id="rId13"/>
            </p:custDataLst>
          </p:nvPr>
        </p:nvSpPr>
        <p:spPr>
          <a:xfrm>
            <a:off x="9279890" y="3337560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春节期间的特色美食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59" name="直接连接符 38"/>
          <p:cNvCxnSpPr/>
          <p:nvPr>
            <p:custDataLst>
              <p:tags r:id="rId14"/>
            </p:custDataLst>
          </p:nvPr>
        </p:nvCxnSpPr>
        <p:spPr>
          <a:xfrm flipH="1">
            <a:off x="9013424" y="2919770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0" name="序号"/>
          <p:cNvSpPr txBox="1"/>
          <p:nvPr>
            <p:custDataLst>
              <p:tags r:id="rId15"/>
            </p:custDataLst>
          </p:nvPr>
        </p:nvSpPr>
        <p:spPr>
          <a:xfrm>
            <a:off x="2249747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Five.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2" name="标题"/>
          <p:cNvSpPr txBox="1"/>
          <p:nvPr>
            <p:custDataLst>
              <p:tags r:id="rId16"/>
            </p:custDataLst>
          </p:nvPr>
        </p:nvSpPr>
        <p:spPr>
          <a:xfrm>
            <a:off x="224980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春节旅游与休闲活动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1" name="直接连接符 43"/>
          <p:cNvCxnSpPr/>
          <p:nvPr>
            <p:custDataLst>
              <p:tags r:id="rId17"/>
            </p:custDataLst>
          </p:nvPr>
        </p:nvCxnSpPr>
        <p:spPr>
          <a:xfrm flipH="1">
            <a:off x="1983546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4" name="序号"/>
          <p:cNvSpPr txBox="1"/>
          <p:nvPr>
            <p:custDataLst>
              <p:tags r:id="rId18"/>
            </p:custDataLst>
          </p:nvPr>
        </p:nvSpPr>
        <p:spPr>
          <a:xfrm>
            <a:off x="5061698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Six.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26" name="标题"/>
          <p:cNvSpPr txBox="1"/>
          <p:nvPr>
            <p:custDataLst>
              <p:tags r:id="rId19"/>
            </p:custDataLst>
          </p:nvPr>
        </p:nvSpPr>
        <p:spPr>
          <a:xfrm>
            <a:off x="506158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春节期间的传统文化活动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3" name="直接连接符 66"/>
          <p:cNvCxnSpPr/>
          <p:nvPr>
            <p:custDataLst>
              <p:tags r:id="rId20"/>
            </p:custDataLst>
          </p:nvPr>
        </p:nvCxnSpPr>
        <p:spPr>
          <a:xfrm flipH="1">
            <a:off x="4795497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48828" name="序号"/>
          <p:cNvSpPr txBox="1"/>
          <p:nvPr>
            <p:custDataLst>
              <p:tags r:id="rId21"/>
            </p:custDataLst>
          </p:nvPr>
        </p:nvSpPr>
        <p:spPr>
          <a:xfrm>
            <a:off x="7873650" y="4959157"/>
            <a:ext cx="1238400" cy="370800"/>
          </a:xfrm>
          <a:prstGeom prst="roundRect">
            <a:avLst>
              <a:gd name="adj" fmla="val 50000"/>
            </a:avLst>
          </a:prstGeom>
          <a:solidFill>
            <a:schemeClr val="accent1"/>
          </a:solidFill>
        </p:spPr>
        <p:txBody>
          <a:bodyPr wrap="square" lIns="0" tIns="0" rIns="0" b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1400" b="1">
                <a:solidFill>
                  <a:schemeClr val="bg1"/>
                </a:solidFill>
                <a:latin typeface="+mj-ea"/>
                <a:ea typeface="+mj-ea"/>
                <a:cs typeface="MiSans Normal" panose="00000500000000000000" charset="-122"/>
              </a:rPr>
              <a:t>Part Seven.</a:t>
            </a:r>
            <a:endParaRPr lang="en-US" sz="1400" b="1">
              <a:solidFill>
                <a:schemeClr val="bg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sp>
        <p:nvSpPr>
          <p:cNvPr id="1048830" name="标题"/>
          <p:cNvSpPr txBox="1"/>
          <p:nvPr>
            <p:custDataLst>
              <p:tags r:id="rId22"/>
            </p:custDataLst>
          </p:nvPr>
        </p:nvSpPr>
        <p:spPr>
          <a:xfrm>
            <a:off x="7873365" y="5376545"/>
            <a:ext cx="2487295" cy="1129665"/>
          </a:xfrm>
          <a:prstGeom prst="rect">
            <a:avLst/>
          </a:prstGeom>
          <a:noFill/>
        </p:spPr>
        <p:txBody>
          <a:bodyPr wrap="square" lIns="0" tIns="0" rIns="0" bIns="0"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 b="1" spc="300">
                <a:solidFill>
                  <a:schemeClr val="accent1"/>
                </a:solidFill>
                <a:latin typeface="+mj-ea"/>
                <a:ea typeface="+mj-ea"/>
                <a:cs typeface="MiSans Normal" panose="00000500000000000000" charset="-122"/>
              </a:rPr>
              <a:t>春节期间的科技与创意活动</a:t>
            </a:r>
            <a:endParaRPr lang="zh-CN" altLang="en-US" sz="2400" b="1" spc="300">
              <a:solidFill>
                <a:schemeClr val="accent1"/>
              </a:solidFill>
              <a:latin typeface="+mj-ea"/>
              <a:ea typeface="+mj-ea"/>
              <a:cs typeface="MiSans Normal" panose="00000500000000000000" charset="-122"/>
            </a:endParaRPr>
          </a:p>
        </p:txBody>
      </p:sp>
      <p:cxnSp>
        <p:nvCxnSpPr>
          <p:cNvPr id="3145765" name="直接连接符 71"/>
          <p:cNvCxnSpPr/>
          <p:nvPr>
            <p:custDataLst>
              <p:tags r:id="rId23"/>
            </p:custDataLst>
          </p:nvPr>
        </p:nvCxnSpPr>
        <p:spPr>
          <a:xfrm flipH="1">
            <a:off x="7607449" y="4959026"/>
            <a:ext cx="0" cy="1548130"/>
          </a:xfrm>
          <a:prstGeom prst="line">
            <a:avLst/>
          </a:prstGeom>
          <a:ln>
            <a:solidFill>
              <a:schemeClr val="accent1">
                <a:alpha val="20000"/>
              </a:schemeClr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custDataLst>
      <p:tags r:id="rId24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65" name=""/>
        <p:cNvGrpSpPr/>
        <p:nvPr/>
      </p:nvGrpSpPr>
      <p:grpSpPr>
        <a:xfrm>
          <a:off x="0" y="0"/>
          <a:ext cx="0" cy="0"/>
        </a:xfrm>
      </p:grpSpPr>
      <p:sp>
        <p:nvSpPr>
          <p:cNvPr id="104886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One</a:t>
            </a:r>
            <a:endParaRPr lang="zh-CN" altLang="en-US"/>
          </a:p>
        </p:txBody>
      </p:sp>
      <p:sp>
        <p:nvSpPr>
          <p:cNvPr id="104886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添加章节标题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73" name=""/>
        <p:cNvGrpSpPr/>
        <p:nvPr/>
      </p:nvGrpSpPr>
      <p:grpSpPr>
        <a:xfrm>
          <a:off x="0" y="0"/>
          <a:ext cx="0" cy="0"/>
        </a:xfrm>
      </p:grpSpPr>
      <p:sp>
        <p:nvSpPr>
          <p:cNvPr id="1048904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Two</a:t>
            </a:r>
            <a:endParaRPr lang="zh-CN" altLang="en-US"/>
          </a:p>
        </p:txBody>
      </p:sp>
      <p:sp>
        <p:nvSpPr>
          <p:cNvPr id="1048906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春节的历史与文化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89" name=""/>
        <p:cNvGrpSpPr/>
        <p:nvPr/>
      </p:nvGrpSpPr>
      <p:grpSpPr>
        <a:xfrm>
          <a:off x="0" y="0"/>
          <a:ext cx="0" cy="0"/>
        </a:xfrm>
      </p:grpSpPr>
      <p:sp>
        <p:nvSpPr>
          <p:cNvPr id="104897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春节的起源与历史</a:t>
            </a:r>
            <a:endParaRPr lang="zh-CN" altLang="en-US"/>
          </a:p>
        </p:txBody>
      </p:sp>
      <p:sp>
        <p:nvSpPr>
          <p:cNvPr id="104897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898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 fontScale="92857" lnSpcReduction="10000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历史：春节已有数千年的历史，从虞舜兴起，自西汉至魏晋逐渐完备，唐宋时期不断发展，最终成为全民最隆重的传统节日。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8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起源：春节起源于上古时代的岁首祈年祭祀，由此演变而来。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文化：春节是中国最重要的传统节日之一，蕴含着丰富的文化内涵，如团圆、祭祖、祈福等。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899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发展：随着时代的发展，春节也在不断地演变和创新，如现代的春节晚会、拜年短信等。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7" name=""/>
        <p:cNvGrpSpPr/>
        <p:nvPr/>
      </p:nvGrpSpPr>
      <p:grpSpPr>
        <a:xfrm>
          <a:off x="0" y="0"/>
          <a:ext cx="0" cy="0"/>
        </a:xfrm>
      </p:grpSpPr>
      <p:sp>
        <p:nvSpPr>
          <p:cNvPr id="10490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春节的传统习俗</a:t>
            </a:r>
            <a:endParaRPr lang="zh-CN" altLang="en-US"/>
          </a:p>
        </p:txBody>
      </p:sp>
      <p:sp>
        <p:nvSpPr>
          <p:cNvPr id="104903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3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贴春联：寄托着人们对新年的美好愿望和祝福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放鞭炮：驱邪避祟，祈求平安吉祥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4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4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吃团圆饭：家人团聚，共度佳节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05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05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 fontScale="9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拜年：晚辈向长辈表达敬意和祝福，传递亲情和友爱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05" name=""/>
        <p:cNvGrpSpPr/>
        <p:nvPr/>
      </p:nvGrpSpPr>
      <p:grpSpPr>
        <a:xfrm>
          <a:off x="0" y="0"/>
          <a:ext cx="0" cy="0"/>
        </a:xfrm>
      </p:grpSpPr>
      <p:sp>
        <p:nvSpPr>
          <p:cNvPr id="10490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春节的文化意义</a:t>
            </a:r>
            <a:endParaRPr lang="zh-CN" altLang="en-US"/>
          </a:p>
        </p:txBody>
      </p:sp>
      <p:sp>
        <p:nvSpPr>
          <p:cNvPr id="1049098" name="五边形 30"/>
          <p:cNvSpPr/>
          <p:nvPr>
            <p:custDataLst>
              <p:tags r:id="rId2"/>
            </p:custDataLst>
          </p:nvPr>
        </p:nvSpPr>
        <p:spPr>
          <a:xfrm>
            <a:off x="608400" y="3293207"/>
            <a:ext cx="2907318" cy="1181787"/>
          </a:xfrm>
          <a:prstGeom prst="homePlate">
            <a:avLst>
              <a:gd name="adj" fmla="val 50000"/>
            </a:avLst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0" name="燕尾形 36"/>
          <p:cNvSpPr/>
          <p:nvPr>
            <p:custDataLst>
              <p:tags r:id="rId3"/>
            </p:custDataLst>
          </p:nvPr>
        </p:nvSpPr>
        <p:spPr>
          <a:xfrm>
            <a:off x="3220492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2" name="燕尾形 37"/>
          <p:cNvSpPr/>
          <p:nvPr>
            <p:custDataLst>
              <p:tags r:id="rId4"/>
            </p:custDataLst>
          </p:nvPr>
        </p:nvSpPr>
        <p:spPr>
          <a:xfrm>
            <a:off x="8444676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4" name="燕尾形 38"/>
          <p:cNvSpPr/>
          <p:nvPr>
            <p:custDataLst>
              <p:tags r:id="rId5"/>
            </p:custDataLst>
          </p:nvPr>
        </p:nvSpPr>
        <p:spPr>
          <a:xfrm>
            <a:off x="5832584" y="3293207"/>
            <a:ext cx="2907318" cy="1181787"/>
          </a:xfrm>
          <a:prstGeom prst="chevron">
            <a:avLst>
              <a:gd name="adj" fmla="val 50000"/>
            </a:avLst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1049106" name="文本框 3"/>
          <p:cNvSpPr txBox="1"/>
          <p:nvPr>
            <p:custDataLst>
              <p:tags r:id="rId6"/>
            </p:custDataLst>
          </p:nvPr>
        </p:nvSpPr>
        <p:spPr>
          <a:xfrm>
            <a:off x="3159684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祭祖：春节期间，人们会祭祖拜神，表达对祖先的敬意和感激之情。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08" name="文本框 6"/>
          <p:cNvSpPr txBox="1"/>
          <p:nvPr>
            <p:custDataLst>
              <p:tags r:id="rId7"/>
            </p:custDataLst>
          </p:nvPr>
        </p:nvSpPr>
        <p:spPr>
          <a:xfrm>
            <a:off x="608400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 fontScale="92857"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团圆：春节是中国最重要的传统节日之一，也是家人团聚的时刻，无论身在何处，人们都会回家与亲人共度佳节。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0" name="文本框 7"/>
          <p:cNvSpPr txBox="1"/>
          <p:nvPr>
            <p:custDataLst>
              <p:tags r:id="rId8"/>
            </p:custDataLst>
          </p:nvPr>
        </p:nvSpPr>
        <p:spPr>
          <a:xfrm>
            <a:off x="5830821" y="1639940"/>
            <a:ext cx="3135568" cy="1414443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压岁钱：长辈会给晚辈压岁钱，寓意送去平安和好运，也是对晚辈的关爱和祝福。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112" name="文本框 8"/>
          <p:cNvSpPr txBox="1"/>
          <p:nvPr>
            <p:custDataLst>
              <p:tags r:id="rId9"/>
            </p:custDataLst>
          </p:nvPr>
        </p:nvSpPr>
        <p:spPr>
          <a:xfrm>
            <a:off x="8442032" y="4727038"/>
            <a:ext cx="3135568" cy="1373904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latin typeface="+mn-ea"/>
                <a:sym typeface="+mn-ea"/>
              </a:rPr>
              <a:t>贴春联：春联是中国传统文化的代表，春节期间人们会在家门口贴上春联，寓意吉祥如意、幸福美满。</a:t>
            </a:r>
            <a:endParaRPr lang="zh-CN" altLang="en-US" sz="1400" spc="150">
              <a:solidFill>
                <a:schemeClr val="tx1"/>
              </a:solidFill>
              <a:effectLst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13" name=""/>
        <p:cNvGrpSpPr/>
        <p:nvPr/>
      </p:nvGrpSpPr>
      <p:grpSpPr>
        <a:xfrm>
          <a:off x="0" y="0"/>
          <a:ext cx="0" cy="0"/>
        </a:xfrm>
      </p:grpSpPr>
      <p:sp>
        <p:nvSpPr>
          <p:cNvPr id="104915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春节的庆祝方式</a:t>
            </a:r>
            <a:endParaRPr lang="zh-CN" altLang="en-US"/>
          </a:p>
        </p:txBody>
      </p:sp>
      <p:sp>
        <p:nvSpPr>
          <p:cNvPr id="1049154" name="矩形 5"/>
          <p:cNvSpPr/>
          <p:nvPr>
            <p:custDataLst>
              <p:tags r:id="rId2"/>
            </p:custDataLst>
          </p:nvPr>
        </p:nvSpPr>
        <p:spPr>
          <a:xfrm>
            <a:off x="608400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6" name="矩形 10"/>
          <p:cNvSpPr/>
          <p:nvPr>
            <p:custDataLst>
              <p:tags r:id="rId3"/>
            </p:custDataLst>
          </p:nvPr>
        </p:nvSpPr>
        <p:spPr>
          <a:xfrm>
            <a:off x="963006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58" name="TextBox 2"/>
          <p:cNvSpPr txBox="1"/>
          <p:nvPr>
            <p:custDataLst>
              <p:tags r:id="rId4"/>
            </p:custDataLst>
          </p:nvPr>
        </p:nvSpPr>
        <p:spPr>
          <a:xfrm>
            <a:off x="763381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贴春联：寄托着人们对新年的美好愿望和祝福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0" name="矩形 6"/>
          <p:cNvSpPr/>
          <p:nvPr>
            <p:custDataLst>
              <p:tags r:id="rId5"/>
            </p:custDataLst>
          </p:nvPr>
        </p:nvSpPr>
        <p:spPr>
          <a:xfrm>
            <a:off x="34069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2" name="矩形 11"/>
          <p:cNvSpPr/>
          <p:nvPr>
            <p:custDataLst>
              <p:tags r:id="rId6"/>
            </p:custDataLst>
          </p:nvPr>
        </p:nvSpPr>
        <p:spPr>
          <a:xfrm>
            <a:off x="37807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4" name="TextBox 2"/>
          <p:cNvSpPr txBox="1"/>
          <p:nvPr>
            <p:custDataLst>
              <p:tags r:id="rId7"/>
            </p:custDataLst>
          </p:nvPr>
        </p:nvSpPr>
        <p:spPr>
          <a:xfrm>
            <a:off x="3561327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放鞭炮：驱赶“年”兽，带来好运和平安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66" name="矩形 33"/>
          <p:cNvSpPr/>
          <p:nvPr>
            <p:custDataLst>
              <p:tags r:id="rId8"/>
            </p:custDataLst>
          </p:nvPr>
        </p:nvSpPr>
        <p:spPr>
          <a:xfrm>
            <a:off x="620110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68" name="矩形 37"/>
          <p:cNvSpPr/>
          <p:nvPr>
            <p:custDataLst>
              <p:tags r:id="rId9"/>
            </p:custDataLst>
          </p:nvPr>
        </p:nvSpPr>
        <p:spPr>
          <a:xfrm>
            <a:off x="6555710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0" name="TextBox 2"/>
          <p:cNvSpPr txBox="1"/>
          <p:nvPr>
            <p:custDataLst>
              <p:tags r:id="rId10"/>
            </p:custDataLst>
          </p:nvPr>
        </p:nvSpPr>
        <p:spPr>
          <a:xfrm>
            <a:off x="635608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吃团圆饭：家人团聚，共度佳节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  <p:sp>
        <p:nvSpPr>
          <p:cNvPr id="1049172" name="矩形 34"/>
          <p:cNvSpPr/>
          <p:nvPr>
            <p:custDataLst>
              <p:tags r:id="rId11"/>
            </p:custDataLst>
          </p:nvPr>
        </p:nvSpPr>
        <p:spPr>
          <a:xfrm>
            <a:off x="8989484" y="2564143"/>
            <a:ext cx="2588675" cy="2618203"/>
          </a:xfrm>
          <a:prstGeom prst="rect">
            <a:avLst/>
          </a:prstGeom>
          <a:solidFill>
            <a:srgbClr val="F2F2F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4" name="矩形 38"/>
          <p:cNvSpPr/>
          <p:nvPr>
            <p:custDataLst>
              <p:tags r:id="rId12"/>
            </p:custDataLst>
          </p:nvPr>
        </p:nvSpPr>
        <p:spPr>
          <a:xfrm>
            <a:off x="9363224" y="2558403"/>
            <a:ext cx="531515" cy="2756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  <a:sym typeface="Arial" pitchFamily="34" charset="0"/>
            </a:endParaRPr>
          </a:p>
        </p:txBody>
      </p:sp>
      <p:sp>
        <p:nvSpPr>
          <p:cNvPr id="1049176" name="TextBox 2"/>
          <p:cNvSpPr txBox="1"/>
          <p:nvPr>
            <p:custDataLst>
              <p:tags r:id="rId13"/>
            </p:custDataLst>
          </p:nvPr>
        </p:nvSpPr>
        <p:spPr>
          <a:xfrm>
            <a:off x="9144465" y="3137508"/>
            <a:ext cx="2278952" cy="1840235"/>
          </a:xfrm>
          <a:prstGeom prst="rect">
            <a:avLst/>
          </a:prstGeom>
          <a:noFill/>
        </p:spPr>
        <p:txBody>
          <a:bodyPr wrap="square" rtlCol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30000"/>
              </a:lnSpc>
            </a:pPr>
            <a:r>
              <a:rPr lang="zh-CN" altLang="en-US" sz="2000" spc="15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cs typeface="微软雅黑" panose="020b0503020204020204" pitchFamily="34" charset="-122"/>
                <a:sym typeface="Arial" pitchFamily="34" charset="0"/>
              </a:rPr>
              <a:t>拜年：晚辈向长辈拜年，祝福长辈健康长寿</a:t>
            </a:r>
            <a:endParaRPr lang="zh-CN" altLang="en-US" sz="2000" spc="150">
              <a:solidFill>
                <a:schemeClr val="dk1">
                  <a:lumMod val="80000"/>
                  <a:lumOff val="20000"/>
                </a:schemeClr>
              </a:solidFill>
              <a:latin typeface="+mn-ea"/>
              <a:cs typeface="微软雅黑" panose="020b0503020204020204" pitchFamily="34" charset="-122"/>
              <a:sym typeface="Arial" pitchFamily="34" charset="0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21" name=""/>
        <p:cNvGrpSpPr/>
        <p:nvPr/>
      </p:nvGrpSpPr>
      <p:grpSpPr>
        <a:xfrm>
          <a:off x="0" y="0"/>
          <a:ext cx="0" cy="0"/>
        </a:xfrm>
      </p:grpSpPr>
      <p:sp>
        <p:nvSpPr>
          <p:cNvPr id="104921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Three</a:t>
            </a:r>
            <a:endParaRPr lang="zh-CN" altLang="en-US"/>
          </a:p>
        </p:txBody>
      </p:sp>
      <p:sp>
        <p:nvSpPr>
          <p:cNvPr id="104921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团圆睦邻的春节氛围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37" name=""/>
        <p:cNvGrpSpPr/>
        <p:nvPr/>
      </p:nvGrpSpPr>
      <p:grpSpPr>
        <a:xfrm>
          <a:off x="0" y="0"/>
          <a:ext cx="0" cy="0"/>
        </a:xfrm>
      </p:grpSpPr>
      <p:sp>
        <p:nvSpPr>
          <p:cNvPr id="104928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家庭团聚的重要性</a:t>
            </a:r>
            <a:endParaRPr lang="zh-CN" altLang="en-US"/>
          </a:p>
        </p:txBody>
      </p:sp>
      <p:sp>
        <p:nvSpPr>
          <p:cNvPr id="1049290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2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4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6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298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0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2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4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0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春节是中国最重要的传统节日，也是家庭团聚的时刻。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0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家庭团聚能够加深亲情，增强家庭凝聚力，促进家庭和睦。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10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2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4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6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18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0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2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4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32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团圆睦邻的春节氛围有助于弘扬中华民族传统文化，传承家庭美德。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328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在团圆睦邻的春节氛围中，家庭成员相聚一堂，共度佳节。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45" name=""/>
        <p:cNvGrpSpPr/>
        <p:nvPr/>
      </p:nvGrpSpPr>
      <p:grpSpPr>
        <a:xfrm>
          <a:off x="0" y="0"/>
          <a:ext cx="0" cy="0"/>
        </a:xfrm>
      </p:grpSpPr>
      <p:sp>
        <p:nvSpPr>
          <p:cNvPr id="104936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社区睦邻的体现</a:t>
            </a:r>
            <a:endParaRPr lang="zh-CN" altLang="en-US"/>
          </a:p>
        </p:txBody>
      </p:sp>
      <p:sp>
        <p:nvSpPr>
          <p:cNvPr id="1049370" name="矩形 3"/>
          <p:cNvSpPr/>
          <p:nvPr>
            <p:custDataLst>
              <p:tags r:id="rId2"/>
            </p:custDataLst>
          </p:nvPr>
        </p:nvSpPr>
        <p:spPr>
          <a:xfrm>
            <a:off x="1611886" y="1490400"/>
            <a:ext cx="9490524" cy="1043456"/>
          </a:xfrm>
          <a:prstGeom prst="rect">
            <a:avLst/>
          </a:prstGeom>
          <a:solidFill>
            <a:schemeClr val="accent1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2" name="矩形 13"/>
          <p:cNvSpPr/>
          <p:nvPr>
            <p:custDataLst>
              <p:tags r:id="rId3"/>
            </p:custDataLst>
          </p:nvPr>
        </p:nvSpPr>
        <p:spPr>
          <a:xfrm>
            <a:off x="1083650" y="1490400"/>
            <a:ext cx="257380" cy="1043456"/>
          </a:xfrm>
          <a:prstGeom prst="rect">
            <a:avLst/>
          </a:prstGeom>
          <a:solidFill>
            <a:schemeClr val="accent1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4" name="文本框 4"/>
          <p:cNvSpPr txBox="1"/>
          <p:nvPr>
            <p:custDataLst>
              <p:tags r:id="rId4"/>
            </p:custDataLst>
          </p:nvPr>
        </p:nvSpPr>
        <p:spPr>
          <a:xfrm>
            <a:off x="1883622" y="1580556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社区活动：春节期间，社区组织各种活动，增进邻里之间的友谊和互动。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76" name="矩形 39"/>
          <p:cNvSpPr/>
          <p:nvPr>
            <p:custDataLst>
              <p:tags r:id="rId5"/>
            </p:custDataLst>
          </p:nvPr>
        </p:nvSpPr>
        <p:spPr>
          <a:xfrm>
            <a:off x="1611886" y="2729087"/>
            <a:ext cx="9490524" cy="1043456"/>
          </a:xfrm>
          <a:prstGeom prst="rect">
            <a:avLst/>
          </a:prstGeom>
          <a:solidFill>
            <a:schemeClr val="accent2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78" name="矩形 5"/>
          <p:cNvSpPr/>
          <p:nvPr>
            <p:custDataLst>
              <p:tags r:id="rId6"/>
            </p:custDataLst>
          </p:nvPr>
        </p:nvSpPr>
        <p:spPr>
          <a:xfrm>
            <a:off x="1083650" y="2729087"/>
            <a:ext cx="257380" cy="1043456"/>
          </a:xfrm>
          <a:prstGeom prst="rect">
            <a:avLst/>
          </a:prstGeom>
          <a:solidFill>
            <a:schemeClr val="accent2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0" name="文本框 41"/>
          <p:cNvSpPr txBox="1"/>
          <p:nvPr>
            <p:custDataLst>
              <p:tags r:id="rId7"/>
            </p:custDataLst>
          </p:nvPr>
        </p:nvSpPr>
        <p:spPr>
          <a:xfrm>
            <a:off x="1883622" y="2819243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家庭聚餐：春节是团圆的日子，家庭成员相聚一堂，共享美食，共度佳节。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2" name="矩形 12"/>
          <p:cNvSpPr/>
          <p:nvPr>
            <p:custDataLst>
              <p:tags r:id="rId8"/>
            </p:custDataLst>
          </p:nvPr>
        </p:nvSpPr>
        <p:spPr>
          <a:xfrm>
            <a:off x="1611886" y="3967774"/>
            <a:ext cx="9490524" cy="1043456"/>
          </a:xfrm>
          <a:prstGeom prst="rect">
            <a:avLst/>
          </a:prstGeom>
          <a:solidFill>
            <a:schemeClr val="accent3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4" name="矩形 17"/>
          <p:cNvSpPr/>
          <p:nvPr>
            <p:custDataLst>
              <p:tags r:id="rId9"/>
            </p:custDataLst>
          </p:nvPr>
        </p:nvSpPr>
        <p:spPr>
          <a:xfrm>
            <a:off x="1083650" y="3967774"/>
            <a:ext cx="257380" cy="1043456"/>
          </a:xfrm>
          <a:prstGeom prst="rect">
            <a:avLst/>
          </a:prstGeom>
          <a:solidFill>
            <a:schemeClr val="accent3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86" name="文本框 19"/>
          <p:cNvSpPr txBox="1"/>
          <p:nvPr>
            <p:custDataLst>
              <p:tags r:id="rId10"/>
            </p:custDataLst>
          </p:nvPr>
        </p:nvSpPr>
        <p:spPr>
          <a:xfrm>
            <a:off x="1883622" y="4057930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拜年习俗：春节期间，人们互相拜年，祝福问候，传递温暖和关爱。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388" name="矩形 49"/>
          <p:cNvSpPr/>
          <p:nvPr>
            <p:custDataLst>
              <p:tags r:id="rId11"/>
            </p:custDataLst>
          </p:nvPr>
        </p:nvSpPr>
        <p:spPr>
          <a:xfrm>
            <a:off x="1611886" y="5205827"/>
            <a:ext cx="9490524" cy="1043456"/>
          </a:xfrm>
          <a:prstGeom prst="rect">
            <a:avLst/>
          </a:prstGeom>
          <a:solidFill>
            <a:schemeClr val="accent4">
              <a:lumMod val="20000"/>
              <a:lumOff val="80000"/>
              <a:alpha val="2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0" name="矩形 26"/>
          <p:cNvSpPr/>
          <p:nvPr>
            <p:custDataLst>
              <p:tags r:id="rId12"/>
            </p:custDataLst>
          </p:nvPr>
        </p:nvSpPr>
        <p:spPr>
          <a:xfrm>
            <a:off x="1083650" y="5205827"/>
            <a:ext cx="257380" cy="1043456"/>
          </a:xfrm>
          <a:prstGeom prst="rect">
            <a:avLst/>
          </a:prstGeom>
          <a:solidFill>
            <a:schemeClr val="accent4">
              <a:alpha val="6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392" name="文本框 27"/>
          <p:cNvSpPr txBox="1"/>
          <p:nvPr>
            <p:custDataLst>
              <p:tags r:id="rId13"/>
            </p:custDataLst>
          </p:nvPr>
        </p:nvSpPr>
        <p:spPr>
          <a:xfrm>
            <a:off x="1883622" y="5295982"/>
            <a:ext cx="9080762" cy="863197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rmAutofit fontScale="95000" lnSpcReduction="1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l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</a:pPr>
            <a:r>
              <a:rPr lang="zh-CN" altLang="en-US" sz="2000" spc="15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社区互助：在春节期间，社区居民互相帮助，共同度过佳节，营造和谐氛围。</a:t>
            </a:r>
            <a:endParaRPr lang="zh-CN" altLang="en-US" sz="2000" spc="15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53" name=""/>
        <p:cNvGrpSpPr/>
        <p:nvPr/>
      </p:nvGrpSpPr>
      <p:grpSpPr>
        <a:xfrm>
          <a:off x="0" y="0"/>
          <a:ext cx="0" cy="0"/>
        </a:xfrm>
      </p:grpSpPr>
      <p:sp>
        <p:nvSpPr>
          <p:cNvPr id="1049432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春节期间的特色活动</a:t>
            </a:r>
            <a:endParaRPr lang="zh-CN" altLang="en-US"/>
          </a:p>
        </p:txBody>
      </p:sp>
      <p:sp>
        <p:nvSpPr>
          <p:cNvPr id="1049434" name="圆角矩形 26"/>
          <p:cNvSpPr/>
          <p:nvPr>
            <p:custDataLst>
              <p:tags r:id="rId2"/>
            </p:custDataLst>
          </p:nvPr>
        </p:nvSpPr>
        <p:spPr>
          <a:xfrm>
            <a:off x="60840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36" name="圆角矩形 28"/>
          <p:cNvSpPr/>
          <p:nvPr>
            <p:custDataLst>
              <p:tags r:id="rId3"/>
            </p:custDataLst>
          </p:nvPr>
        </p:nvSpPr>
        <p:spPr>
          <a:xfrm>
            <a:off x="61094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effectLst/>
              <a:latin typeface="+mn-ea"/>
              <a:sym typeface="+mn-ea"/>
            </a:endParaRPr>
          </a:p>
        </p:txBody>
      </p:sp>
      <p:sp>
        <p:nvSpPr>
          <p:cNvPr id="1049438" name="文本框 31"/>
          <p:cNvSpPr txBox="1"/>
          <p:nvPr>
            <p:custDataLst>
              <p:tags r:id="rId4"/>
            </p:custDataLst>
          </p:nvPr>
        </p:nvSpPr>
        <p:spPr>
          <a:xfrm>
            <a:off x="763379" y="2290359"/>
            <a:ext cx="2282900" cy="3405176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 fontAlgn="auto">
              <a:lnSpc>
                <a:spcPct val="120000"/>
              </a:lnSpc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贴春联：春联是春节期间的传统装饰，寓意着祝福和吉祥。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0" name="圆角矩形 29"/>
          <p:cNvSpPr/>
          <p:nvPr>
            <p:custDataLst>
              <p:tags r:id="rId5"/>
            </p:custDataLst>
          </p:nvPr>
        </p:nvSpPr>
        <p:spPr>
          <a:xfrm>
            <a:off x="340056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2" name="圆角矩形 32"/>
          <p:cNvSpPr/>
          <p:nvPr>
            <p:custDataLst>
              <p:tags r:id="rId6"/>
            </p:custDataLst>
          </p:nvPr>
        </p:nvSpPr>
        <p:spPr>
          <a:xfrm>
            <a:off x="340310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44" name="文本框 34"/>
          <p:cNvSpPr txBox="1"/>
          <p:nvPr>
            <p:custDataLst>
              <p:tags r:id="rId7"/>
            </p:custDataLst>
          </p:nvPr>
        </p:nvSpPr>
        <p:spPr>
          <a:xfrm>
            <a:off x="3558080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包饺子：一家人围坐在一起包饺子，是团圆和睦的象征。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46" name="圆角矩形 3"/>
          <p:cNvSpPr/>
          <p:nvPr>
            <p:custDataLst>
              <p:tags r:id="rId8"/>
            </p:custDataLst>
          </p:nvPr>
        </p:nvSpPr>
        <p:spPr>
          <a:xfrm>
            <a:off x="619272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48" name="圆角矩形 4"/>
          <p:cNvSpPr/>
          <p:nvPr>
            <p:custDataLst>
              <p:tags r:id="rId9"/>
            </p:custDataLst>
          </p:nvPr>
        </p:nvSpPr>
        <p:spPr>
          <a:xfrm>
            <a:off x="619526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0" name="文本框 5"/>
          <p:cNvSpPr txBox="1"/>
          <p:nvPr>
            <p:custDataLst>
              <p:tags r:id="rId10"/>
            </p:custDataLst>
          </p:nvPr>
        </p:nvSpPr>
        <p:spPr>
          <a:xfrm>
            <a:off x="634960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拜年：春节期间，人们互相拜年，祝福亲朋好友新的一年平安幸福。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452" name="圆角矩形 8"/>
          <p:cNvSpPr/>
          <p:nvPr>
            <p:custDataLst>
              <p:tags r:id="rId11"/>
            </p:custDataLst>
          </p:nvPr>
        </p:nvSpPr>
        <p:spPr>
          <a:xfrm>
            <a:off x="8984880" y="1869248"/>
            <a:ext cx="2592742" cy="400137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6360000" algn="bl" rotWithShape="0">
              <a:schemeClr val="bg1">
                <a:lumMod val="85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>
              <a:latin typeface="+mn-ea"/>
              <a:sym typeface="+mn-ea"/>
            </a:endParaRPr>
          </a:p>
        </p:txBody>
      </p:sp>
      <p:sp>
        <p:nvSpPr>
          <p:cNvPr id="1049454" name="圆角矩形 9"/>
          <p:cNvSpPr/>
          <p:nvPr>
            <p:custDataLst>
              <p:tags r:id="rId12"/>
            </p:custDataLst>
          </p:nvPr>
        </p:nvSpPr>
        <p:spPr>
          <a:xfrm>
            <a:off x="8987421" y="1869248"/>
            <a:ext cx="2587846" cy="212623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chemeClr val="accent1">
                <a:alpha val="45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3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effectLst/>
              <a:latin typeface="+mn-ea"/>
            </a:endParaRPr>
          </a:p>
        </p:txBody>
      </p:sp>
      <p:sp>
        <p:nvSpPr>
          <p:cNvPr id="1049456" name="文本框 10"/>
          <p:cNvSpPr txBox="1"/>
          <p:nvPr>
            <p:custDataLst>
              <p:tags r:id="rId13"/>
            </p:custDataLst>
          </p:nvPr>
        </p:nvSpPr>
        <p:spPr>
          <a:xfrm>
            <a:off x="9141764" y="2290359"/>
            <a:ext cx="2280103" cy="3406519"/>
          </a:xfrm>
          <a:prstGeom prst="rect">
            <a:avLst/>
          </a:prstGeom>
          <a:noFill/>
        </p:spPr>
        <p:txBody>
          <a:bodyPr wrap="square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just">
              <a:lnSpc>
                <a:spcPct val="120000"/>
              </a:lnSpc>
              <a:buClrTx/>
              <a:buSzTx/>
              <a:buFontTx/>
            </a:pPr>
            <a:r>
              <a:rPr lang="zh-CN" altLang="en-US" sz="2000" spc="200">
                <a:solidFill>
                  <a:schemeClr val="tx1">
                    <a:lumMod val="85000"/>
                    <a:lumOff val="15000"/>
                  </a:schemeClr>
                </a:solidFill>
                <a:latin typeface="+mn-ea"/>
                <a:sym typeface="+mn-ea"/>
              </a:rPr>
              <a:t>放鞭炮：放鞭炮是春节期间的传统习俗，寓意着驱邪避祟，迎接新的一年。</a:t>
            </a:r>
            <a:endParaRPr lang="zh-CN" altLang="en-US" sz="2000" spc="200">
              <a:solidFill>
                <a:schemeClr val="tx1">
                  <a:lumMod val="85000"/>
                  <a:lumOff val="1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61" name=""/>
        <p:cNvGrpSpPr/>
        <p:nvPr/>
      </p:nvGrpSpPr>
      <p:grpSpPr>
        <a:xfrm>
          <a:off x="0" y="0"/>
          <a:ext cx="0" cy="0"/>
        </a:xfrm>
      </p:grpSpPr>
      <p:sp>
        <p:nvSpPr>
          <p:cNvPr id="10494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春节氛围的营造方式</a:t>
            </a:r>
            <a:endParaRPr lang="zh-CN" altLang="en-US"/>
          </a:p>
        </p:txBody>
      </p:sp>
      <p:sp>
        <p:nvSpPr>
          <p:cNvPr id="1049498" name="五边形 16"/>
          <p:cNvSpPr/>
          <p:nvPr>
            <p:custDataLst>
              <p:tags r:id="rId2"/>
            </p:custDataLst>
          </p:nvPr>
        </p:nvSpPr>
        <p:spPr>
          <a:xfrm rot="16200000" flipH="1">
            <a:off x="7128912" y="1615857"/>
            <a:ext cx="855618" cy="2489664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0" name="五边形 17"/>
          <p:cNvSpPr/>
          <p:nvPr>
            <p:custDataLst>
              <p:tags r:id="rId3"/>
            </p:custDataLst>
          </p:nvPr>
        </p:nvSpPr>
        <p:spPr>
          <a:xfrm rot="16200000" flipH="1">
            <a:off x="7150060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2" name="任意多边形 18"/>
          <p:cNvSpPr/>
          <p:nvPr>
            <p:custDataLst>
              <p:tags r:id="rId4"/>
            </p:custDataLst>
          </p:nvPr>
        </p:nvSpPr>
        <p:spPr>
          <a:xfrm>
            <a:off x="6439372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4" name="任意多边形 19"/>
          <p:cNvSpPr/>
          <p:nvPr>
            <p:custDataLst>
              <p:tags r:id="rId5"/>
            </p:custDataLst>
          </p:nvPr>
        </p:nvSpPr>
        <p:spPr>
          <a:xfrm flipV="1">
            <a:off x="6311846" y="1790165"/>
            <a:ext cx="2489664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6" name="五边形 2"/>
          <p:cNvSpPr/>
          <p:nvPr>
            <p:custDataLst>
              <p:tags r:id="rId6"/>
            </p:custDataLst>
          </p:nvPr>
        </p:nvSpPr>
        <p:spPr>
          <a:xfrm rot="16200000" flipH="1">
            <a:off x="1424826" y="1616498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08" name="五边形 3"/>
          <p:cNvSpPr/>
          <p:nvPr>
            <p:custDataLst>
              <p:tags r:id="rId7"/>
            </p:custDataLst>
          </p:nvPr>
        </p:nvSpPr>
        <p:spPr>
          <a:xfrm rot="16200000" flipH="1">
            <a:off x="1447255" y="4389398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0" name="任意多边形 4"/>
          <p:cNvSpPr/>
          <p:nvPr>
            <p:custDataLst>
              <p:tags r:id="rId8"/>
            </p:custDataLst>
          </p:nvPr>
        </p:nvSpPr>
        <p:spPr>
          <a:xfrm>
            <a:off x="736567" y="2429720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2" name="任意多边形 5"/>
          <p:cNvSpPr/>
          <p:nvPr>
            <p:custDataLst>
              <p:tags r:id="rId9"/>
            </p:custDataLst>
          </p:nvPr>
        </p:nvSpPr>
        <p:spPr>
          <a:xfrm flipV="1">
            <a:off x="608400" y="179016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1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0"/>
            </p:custDataLst>
          </p:nvPr>
        </p:nvSpPr>
        <p:spPr bwMode="auto">
          <a:xfrm>
            <a:off x="736567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marR="0" lvl="0" indent="0" defTabSz="1219200" rtl="0" eaLnBrk="1" fontAlgn="auto" latinLnBrk="0" hangingPunct="1">
              <a:lnSpc>
                <a:spcPct val="13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 typeface="Arial" pitchFamily="34" charset="0"/>
              <a:buNone/>
            </a:pPr>
            <a:r>
              <a:rPr kumimoji="0" lang="zh-CN" altLang="en-US" sz="2000" b="0" i="0" u="none" strike="noStrike" kern="1200" cap="none" spc="0" normalizeH="0" baseline="0" noProof="0">
                <a:ln>
                  <a:noFill/>
                </a:ln>
                <a:solidFill>
                  <a:schemeClr val="tx1">
                    <a:lumMod val="75000"/>
                    <a:lumOff val="25000"/>
                  </a:schemeClr>
                </a:solidFill>
                <a:effectLst/>
                <a:uLnTx/>
                <a:uFillTx/>
                <a:latin typeface="+mn-ea"/>
                <a:ea typeface="+mn-ea"/>
                <a:cs typeface="+mn-ea"/>
                <a:sym typeface="+mn-lt"/>
              </a:rPr>
              <a:t>家庭聚会：家人团聚，共度佳节</a:t>
            </a:r>
            <a:endParaRPr kumimoji="0" lang="zh-CN" altLang="en-US" sz="2000" b="0" i="0" u="none" strike="noStrike" kern="1200" cap="none" spc="0" normalizeH="0" baseline="0" noProof="0">
              <a:ln>
                <a:noFill/>
              </a:ln>
              <a:solidFill>
                <a:schemeClr val="tx1">
                  <a:lumMod val="75000"/>
                  <a:lumOff val="25000"/>
                </a:schemeClr>
              </a:solidFill>
              <a:effectLst/>
              <a:uLnTx/>
              <a:uFillTx/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11"/>
            </p:custDataLst>
          </p:nvPr>
        </p:nvSpPr>
        <p:spPr bwMode="auto">
          <a:xfrm>
            <a:off x="6439372" y="3139126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传统习俗：传承和弘扬春节传统文化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18" name="五边形 9"/>
          <p:cNvSpPr/>
          <p:nvPr>
            <p:custDataLst>
              <p:tags r:id="rId12"/>
            </p:custDataLst>
          </p:nvPr>
        </p:nvSpPr>
        <p:spPr>
          <a:xfrm rot="16200000" flipH="1">
            <a:off x="4350245" y="1629315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0" name="五边形 10"/>
          <p:cNvSpPr/>
          <p:nvPr>
            <p:custDataLst>
              <p:tags r:id="rId13"/>
            </p:custDataLst>
          </p:nvPr>
        </p:nvSpPr>
        <p:spPr>
          <a:xfrm rot="16200000" flipH="1">
            <a:off x="4372033" y="4402215"/>
            <a:ext cx="813383" cy="2234071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2" name="任意多边形 11"/>
          <p:cNvSpPr/>
          <p:nvPr>
            <p:custDataLst>
              <p:tags r:id="rId14"/>
            </p:custDataLst>
          </p:nvPr>
        </p:nvSpPr>
        <p:spPr>
          <a:xfrm>
            <a:off x="3661346" y="2441896"/>
            <a:ext cx="2234071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5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400" b="0" i="0" u="none" strike="noStrike" kern="1200" cap="none" spc="0" normalizeH="0" baseline="0" noProof="1">
              <a:ln>
                <a:noFill/>
              </a:ln>
              <a:solidFill>
                <a:prstClr val="black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4" name="任意多边形 12"/>
          <p:cNvSpPr/>
          <p:nvPr>
            <p:custDataLst>
              <p:tags r:id="rId15"/>
            </p:custDataLst>
          </p:nvPr>
        </p:nvSpPr>
        <p:spPr>
          <a:xfrm flipV="1">
            <a:off x="3533819" y="1803622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6" name="五边形 23"/>
          <p:cNvSpPr/>
          <p:nvPr>
            <p:custDataLst>
              <p:tags r:id="rId16"/>
            </p:custDataLst>
          </p:nvPr>
        </p:nvSpPr>
        <p:spPr>
          <a:xfrm rot="16200000" flipH="1">
            <a:off x="9906298" y="1654307"/>
            <a:ext cx="855618" cy="2488208"/>
          </a:xfrm>
          <a:prstGeom prst="homePlate">
            <a:avLst>
              <a:gd name="adj" fmla="val 50000"/>
            </a:avLst>
          </a:prstGeom>
          <a:solidFill>
            <a:schemeClr val="accent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28" name="五边形 24"/>
          <p:cNvSpPr/>
          <p:nvPr>
            <p:custDataLst>
              <p:tags r:id="rId17"/>
            </p:custDataLst>
          </p:nvPr>
        </p:nvSpPr>
        <p:spPr>
          <a:xfrm rot="16200000" flipH="1">
            <a:off x="9928087" y="4425926"/>
            <a:ext cx="813383" cy="2235528"/>
          </a:xfrm>
          <a:prstGeom prst="homePlate">
            <a:avLst>
              <a:gd name="adj" fmla="val 50000"/>
            </a:avLst>
          </a:prstGeom>
          <a:solidFill>
            <a:schemeClr val="accent1">
              <a:lumMod val="20000"/>
              <a:lumOff val="80000"/>
            </a:schemeClr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0" name="任意多边形 25"/>
          <p:cNvSpPr/>
          <p:nvPr>
            <p:custDataLst>
              <p:tags r:id="rId18"/>
            </p:custDataLst>
          </p:nvPr>
        </p:nvSpPr>
        <p:spPr>
          <a:xfrm>
            <a:off x="9216758" y="2466888"/>
            <a:ext cx="2235528" cy="3371497"/>
          </a:xfrm>
          <a:custGeom>
            <a:gdLst>
              <a:gd name="connsiteX0" fmla="*/ 0 w 2424214"/>
              <a:gd name="connsiteY0" fmla="*/ 0 h 3657136"/>
              <a:gd name="connsiteX1" fmla="*/ 2424214 w 2424214"/>
              <a:gd name="connsiteY1" fmla="*/ 0 h 3657136"/>
              <a:gd name="connsiteX2" fmla="*/ 2424214 w 2424214"/>
              <a:gd name="connsiteY2" fmla="*/ 2775392 h 3657136"/>
              <a:gd name="connsiteX3" fmla="*/ 2424214 w 2424214"/>
              <a:gd name="connsiteY3" fmla="*/ 2838918 h 3657136"/>
              <a:gd name="connsiteX4" fmla="*/ 2424214 w 2424214"/>
              <a:gd name="connsiteY4" fmla="*/ 3216264 h 3657136"/>
              <a:gd name="connsiteX5" fmla="*/ 1212107 w 2424214"/>
              <a:gd name="connsiteY5" fmla="*/ 3657136 h 3657136"/>
              <a:gd name="connsiteX6" fmla="*/ 0 w 2424214"/>
              <a:gd name="connsiteY6" fmla="*/ 3216264 h 3657136"/>
              <a:gd name="connsiteX7" fmla="*/ 0 w 2424214"/>
              <a:gd name="connsiteY7" fmla="*/ 2838918 h 3657136"/>
              <a:gd name="connsiteX8" fmla="*/ 0 w 2424214"/>
              <a:gd name="connsiteY8" fmla="*/ 2775392 h 3657136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424214" h="3657136">
                <a:moveTo>
                  <a:pt x="0" y="0"/>
                </a:moveTo>
                <a:lnTo>
                  <a:pt x="2424214" y="0"/>
                </a:lnTo>
                <a:lnTo>
                  <a:pt x="2424214" y="2775392"/>
                </a:lnTo>
                <a:lnTo>
                  <a:pt x="2424214" y="2838918"/>
                </a:lnTo>
                <a:lnTo>
                  <a:pt x="2424214" y="3216264"/>
                </a:lnTo>
                <a:lnTo>
                  <a:pt x="1212107" y="3657136"/>
                </a:lnTo>
                <a:lnTo>
                  <a:pt x="0" y="3216264"/>
                </a:lnTo>
                <a:lnTo>
                  <a:pt x="0" y="2838918"/>
                </a:lnTo>
                <a:lnTo>
                  <a:pt x="0" y="2775392"/>
                </a:lnTo>
                <a:close/>
              </a:path>
            </a:pathLst>
          </a:custGeom>
          <a:solidFill>
            <a:schemeClr val="bg2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2" name="任意多边形 26"/>
          <p:cNvSpPr/>
          <p:nvPr>
            <p:custDataLst>
              <p:tags r:id="rId19"/>
            </p:custDataLst>
          </p:nvPr>
        </p:nvSpPr>
        <p:spPr>
          <a:xfrm flipV="1">
            <a:off x="9089872" y="1828615"/>
            <a:ext cx="2488208" cy="1196408"/>
          </a:xfrm>
          <a:custGeom>
            <a:gdLst>
              <a:gd name="connsiteX0" fmla="*/ 0 w 2700000"/>
              <a:gd name="connsiteY0" fmla="*/ 1299162 h 1299162"/>
              <a:gd name="connsiteX1" fmla="*/ 2700000 w 2700000"/>
              <a:gd name="connsiteY1" fmla="*/ 1299162 h 1299162"/>
              <a:gd name="connsiteX2" fmla="*/ 2700000 w 2700000"/>
              <a:gd name="connsiteY2" fmla="*/ 982054 h 1299162"/>
              <a:gd name="connsiteX3" fmla="*/ 2700000 w 2700000"/>
              <a:gd name="connsiteY3" fmla="*/ 927772 h 1299162"/>
              <a:gd name="connsiteX4" fmla="*/ 2700000 w 2700000"/>
              <a:gd name="connsiteY4" fmla="*/ 491027 h 1299162"/>
              <a:gd name="connsiteX5" fmla="*/ 1350000 w 2700000"/>
              <a:gd name="connsiteY5" fmla="*/ 0 h 1299162"/>
              <a:gd name="connsiteX6" fmla="*/ 0 w 2700000"/>
              <a:gd name="connsiteY6" fmla="*/ 491027 h 1299162"/>
              <a:gd name="connsiteX7" fmla="*/ 0 w 2700000"/>
              <a:gd name="connsiteY7" fmla="*/ 927772 h 1299162"/>
              <a:gd name="connsiteX8" fmla="*/ 0 w 2700000"/>
              <a:gd name="connsiteY8" fmla="*/ 982054 h 1299162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</a:cxnLst>
            <a:rect l="l" t="t" r="r" b="b"/>
            <a:pathLst>
              <a:path w="2700000" h="1299162">
                <a:moveTo>
                  <a:pt x="0" y="1299162"/>
                </a:moveTo>
                <a:lnTo>
                  <a:pt x="2700000" y="1299162"/>
                </a:lnTo>
                <a:lnTo>
                  <a:pt x="2700000" y="982054"/>
                </a:lnTo>
                <a:lnTo>
                  <a:pt x="2700000" y="927772"/>
                </a:lnTo>
                <a:lnTo>
                  <a:pt x="2700000" y="491027"/>
                </a:lnTo>
                <a:lnTo>
                  <a:pt x="1350000" y="0"/>
                </a:lnTo>
                <a:lnTo>
                  <a:pt x="0" y="491027"/>
                </a:lnTo>
                <a:lnTo>
                  <a:pt x="0" y="927772"/>
                </a:lnTo>
                <a:lnTo>
                  <a:pt x="0" y="982054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  <a:effectLst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marL="0" marR="0" lvl="0" indent="0" algn="ctr" defTabSz="12192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ct val="0"/>
              </a:spcAft>
              <a:buClrTx/>
              <a:buSzTx/>
              <a:buFontTx/>
              <a:buNone/>
            </a:pPr>
            <a:endParaRPr kumimoji="0" lang="zh-CN" altLang="en-US" sz="1865" b="0" i="0" u="none" strike="noStrike" kern="1200" cap="none" spc="0" normalizeH="0" baseline="0" noProof="1">
              <a:ln>
                <a:noFill/>
              </a:ln>
              <a:solidFill>
                <a:prstClr val="white"/>
              </a:solidFill>
              <a:effectLst/>
              <a:uLnTx/>
              <a:uFillTx/>
              <a:latin typeface="+mn-ea"/>
              <a:cs typeface="+mn-ea"/>
              <a:sym typeface="+mn-lt"/>
            </a:endParaRPr>
          </a:p>
        </p:txBody>
      </p:sp>
      <p:sp>
        <p:nvSpPr>
          <p:cNvPr id="1049534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0"/>
            </p:custDataLst>
          </p:nvPr>
        </p:nvSpPr>
        <p:spPr bwMode="auto">
          <a:xfrm>
            <a:off x="9217399" y="3176294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sz="2000" err="1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烟花爆竹：燃放烟花爆竹，增添节日氛围</a:t>
            </a:r>
            <a:endParaRPr sz="2000" err="1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  <p:sp>
        <p:nvSpPr>
          <p:cNvPr id="1049536" name="文本框 18" descr="e7d195523061f1c0deeec63e560781cfd59afb0ea006f2a87ABB68BF51EA6619813959095094C18C62A12F549504892A4AAA8C1554C6663626E05CA27F281A14E6983772AFC3FB97135759321DEA3D709AACD122C08E6ED11152287138C3ABBD9FE3097DBFFF43ED48AFD97A215A5FC38CCECA07F04C5F44216147602EB0EB762C85458D56ABB1BF27D2E1C1867E529D"/>
          <p:cNvSpPr>
            <a:spLocks noChangeArrowheads="1"/>
          </p:cNvSpPr>
          <p:nvPr>
            <p:custDataLst>
              <p:tags r:id="rId21"/>
            </p:custDataLst>
          </p:nvPr>
        </p:nvSpPr>
        <p:spPr bwMode="auto">
          <a:xfrm>
            <a:off x="3661346" y="3151302"/>
            <a:ext cx="2234071" cy="2012865"/>
          </a:xfrm>
          <a:prstGeom prst="rect">
            <a:avLst/>
          </a:prstGeom>
          <a:noFill/>
          <a:ln>
            <a:noFill/>
          </a:ln>
        </p:spPr>
        <p:txBody>
          <a:bodyPr wrap="square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1pPr>
            <a:lvl2pPr marL="742950" indent="-28575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2pPr>
            <a:lvl3pPr marL="11430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3pPr>
            <a:lvl4pPr marL="16002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4pPr>
            <a:lvl5pPr marL="2057400" indent="-228600" algn="l" defTabSz="914400" rtl="0" eaLnBrk="1" latinLnBrk="0" hangingPunct="1"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5pPr>
            <a:lvl6pPr marL="25146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6pPr>
            <a:lvl7pPr marL="29718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7pPr>
            <a:lvl8pPr marL="34290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8pPr>
            <a:lvl9pPr marL="3886200" indent="-228600" algn="l" defTabSz="914400" rtl="0" eaLnBrk="0" fontAlgn="base" latinLnBrk="0" hangingPunct="0">
              <a:spcBef>
                <a:spcPct val="0"/>
              </a:spcBef>
              <a:spcAft>
                <a:spcPct val="0"/>
              </a:spcAft>
              <a:defRPr sz="1800" kern="1200">
                <a:solidFill>
                  <a:schemeClr val="tx1"/>
                </a:solidFill>
                <a:latin typeface="Calibri"/>
                <a:ea typeface="宋体" pitchFamily="2" charset="-122"/>
                <a:cs typeface="+mn-cs"/>
              </a:defRPr>
            </a:lvl9pPr>
          </a:lstStyle>
          <a:p>
            <a:pPr lvl="0" indent="0" defTabSz="1219200">
              <a:lnSpc>
                <a:spcPct val="130000"/>
              </a:lnSpc>
              <a:buFont typeface="Arial" pitchFamily="34" charset="0"/>
              <a:buNone/>
            </a:pPr>
            <a:r>
              <a:rPr lang="zh-CN" altLang="en-US" sz="2000">
                <a:solidFill>
                  <a:schemeClr val="tx1">
                    <a:lumMod val="75000"/>
                    <a:lumOff val="25000"/>
                  </a:schemeClr>
                </a:solidFill>
                <a:latin typeface="+mn-ea"/>
                <a:ea typeface="+mn-ea"/>
                <a:cs typeface="+mn-ea"/>
                <a:sym typeface="+mn-lt"/>
              </a:rPr>
              <a:t>社区活动：举办各类活动，增进邻里感情</a:t>
            </a:r>
            <a:endParaRPr lang="zh-CN" altLang="en-US" sz="2000">
              <a:solidFill>
                <a:schemeClr val="tx1">
                  <a:lumMod val="75000"/>
                  <a:lumOff val="25000"/>
                </a:schemeClr>
              </a:solidFill>
              <a:latin typeface="+mn-ea"/>
              <a:ea typeface="+mn-ea"/>
              <a:cs typeface="+mn-ea"/>
              <a:sym typeface="+mn-lt"/>
            </a:endParaRP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solidFill>
          <a:schemeClr val="bg2"/>
        </a:solidFill>
        <a:effectLst/>
      </p:bgPr>
    </p:bg>
    <p:spTree>
      <p:nvGrpSpPr>
        <p:cNvPr id="169" name=""/>
        <p:cNvGrpSpPr/>
        <p:nvPr/>
      </p:nvGrpSpPr>
      <p:grpSpPr>
        <a:xfrm>
          <a:off x="0" y="0"/>
          <a:ext cx="0" cy="0"/>
        </a:xfrm>
      </p:grpSpPr>
      <p:sp>
        <p:nvSpPr>
          <p:cNvPr id="1049576" name="文本占位符 4"/>
          <p:cNvSpPr>
            <a:spLocks noGrp="1"/>
          </p:cNvSpPr>
          <p:nvPr>
            <p:ph type="body" idx="2"/>
            <p:custDataLst>
              <p:tags r:id="rId2"/>
            </p:custDataLst>
          </p:nvPr>
        </p:nvSpPr>
        <p:spPr/>
        <p:txBody>
          <a:bodyPr/>
          <a:lstStyle/>
          <a:p>
            <a:r>
              <a:rPr lang="zh-CN" altLang="en-US"/>
              <a:t>Part Four</a:t>
            </a:r>
            <a:endParaRPr lang="zh-CN" altLang="en-US"/>
          </a:p>
        </p:txBody>
      </p:sp>
      <p:sp>
        <p:nvSpPr>
          <p:cNvPr id="1049578" name="标题 5"/>
          <p:cNvSpPr>
            <a:spLocks noGrp="1"/>
          </p:cNvSpPr>
          <p:nvPr>
            <p:ph type="title" idx="1"/>
            <p:custDataLst>
              <p:tags r:id="rId3"/>
            </p:custDataLst>
          </p:nvPr>
        </p:nvSpPr>
        <p:spPr/>
        <p:txBody>
          <a:bodyPr>
            <a:normAutofit/>
          </a:bodyPr>
          <a:lstStyle/>
          <a:p>
            <a:r>
              <a:rPr lang="zh-CN" altLang="en-US"/>
              <a:t>春节期间的特色美食</a:t>
            </a:r>
            <a:endParaRPr lang="zh-CN" altLang="en-US"/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5" name=""/>
        <p:cNvGrpSpPr/>
        <p:nvPr/>
      </p:nvGrpSpPr>
      <p:grpSpPr>
        <a:xfrm>
          <a:off x="0" y="0"/>
          <a:ext cx="0" cy="0"/>
        </a:xfrm>
      </p:grpSpPr>
      <p:sp>
        <p:nvSpPr>
          <p:cNvPr id="1049648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传统年货的准备</a:t>
            </a:r>
            <a:endParaRPr lang="zh-CN" altLang="en-US"/>
          </a:p>
        </p:txBody>
      </p:sp>
      <p:sp>
        <p:nvSpPr>
          <p:cNvPr id="1049650" name="矩形 31"/>
          <p:cNvSpPr/>
          <p:nvPr>
            <p:custDataLst>
              <p:tags r:id="rId2"/>
            </p:custDataLst>
          </p:nvPr>
        </p:nvSpPr>
        <p:spPr>
          <a:xfrm>
            <a:off x="2677374" y="1490400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腊肠：春节必备的传统食品，寓意着团圆和丰收。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2" name="矩形 4"/>
          <p:cNvSpPr/>
          <p:nvPr>
            <p:custDataLst>
              <p:tags r:id="rId3"/>
            </p:custDataLst>
          </p:nvPr>
        </p:nvSpPr>
        <p:spPr>
          <a:xfrm>
            <a:off x="2677374" y="2725605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饺子：北方年夜饭必备，寓意着团圆和财富。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4" name="矩形 5"/>
          <p:cNvSpPr/>
          <p:nvPr>
            <p:custDataLst>
              <p:tags r:id="rId4"/>
            </p:custDataLst>
          </p:nvPr>
        </p:nvSpPr>
        <p:spPr>
          <a:xfrm>
            <a:off x="2677374" y="3960809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汤圆：南方年夜饭必备，寓意着团圆和美满。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656" name="矩形 7"/>
          <p:cNvSpPr/>
          <p:nvPr>
            <p:custDataLst>
              <p:tags r:id="rId5"/>
            </p:custDataLst>
          </p:nvPr>
        </p:nvSpPr>
        <p:spPr>
          <a:xfrm>
            <a:off x="2677374" y="5196014"/>
            <a:ext cx="6832256" cy="1053586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年糕：寓意着年年高升和步步高升。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3" name=""/>
        <p:cNvGrpSpPr/>
        <p:nvPr/>
      </p:nvGrpSpPr>
      <p:grpSpPr>
        <a:xfrm>
          <a:off x="0" y="0"/>
          <a:ext cx="0" cy="0"/>
        </a:xfrm>
      </p:grpSpPr>
      <p:sp>
        <p:nvSpPr>
          <p:cNvPr id="1049696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春节家宴的特色菜肴</a:t>
            </a:r>
            <a:endParaRPr lang="zh-CN" altLang="en-US"/>
          </a:p>
        </p:txBody>
      </p:sp>
      <p:sp>
        <p:nvSpPr>
          <p:cNvPr id="1049698" name="圆角矩形 3"/>
          <p:cNvSpPr/>
          <p:nvPr>
            <p:custDataLst>
              <p:tags r:id="rId2"/>
            </p:custDataLst>
          </p:nvPr>
        </p:nvSpPr>
        <p:spPr>
          <a:xfrm rot="16200000">
            <a:off x="5609370" y="-3507110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0" name="圆角矩形 4"/>
          <p:cNvSpPr/>
          <p:nvPr>
            <p:custDataLst>
              <p:tags r:id="rId3"/>
            </p:custDataLst>
          </p:nvPr>
        </p:nvSpPr>
        <p:spPr>
          <a:xfrm rot="16200000">
            <a:off x="201507" y="1900753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02" name="圆角矩形 5"/>
          <p:cNvSpPr/>
          <p:nvPr>
            <p:custDataLst>
              <p:tags r:id="rId4"/>
            </p:custDataLst>
          </p:nvPr>
        </p:nvSpPr>
        <p:spPr>
          <a:xfrm rot="16200000">
            <a:off x="5610644" y="-2234634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4" name="圆角矩形 6"/>
          <p:cNvSpPr/>
          <p:nvPr>
            <p:custDataLst>
              <p:tags r:id="rId5"/>
            </p:custDataLst>
          </p:nvPr>
        </p:nvSpPr>
        <p:spPr>
          <a:xfrm rot="16200000">
            <a:off x="202781" y="3173866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06" name="圆角矩形 9"/>
          <p:cNvSpPr/>
          <p:nvPr>
            <p:custDataLst>
              <p:tags r:id="rId6"/>
            </p:custDataLst>
          </p:nvPr>
        </p:nvSpPr>
        <p:spPr>
          <a:xfrm rot="16200000">
            <a:off x="5609370" y="-986372"/>
            <a:ext cx="965843" cy="109613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08" name="圆角矩形 10"/>
          <p:cNvSpPr/>
          <p:nvPr>
            <p:custDataLst>
              <p:tags r:id="rId7"/>
            </p:custDataLst>
          </p:nvPr>
        </p:nvSpPr>
        <p:spPr>
          <a:xfrm rot="16200000">
            <a:off x="201507" y="4421491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049710" name="圆角矩形 11"/>
          <p:cNvSpPr/>
          <p:nvPr>
            <p:custDataLst>
              <p:tags r:id="rId8"/>
            </p:custDataLst>
          </p:nvPr>
        </p:nvSpPr>
        <p:spPr>
          <a:xfrm rot="16200000">
            <a:off x="5610644" y="285467"/>
            <a:ext cx="965843" cy="10962116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12" name="圆角矩形 12"/>
          <p:cNvSpPr/>
          <p:nvPr>
            <p:custDataLst>
              <p:tags r:id="rId9"/>
            </p:custDataLst>
          </p:nvPr>
        </p:nvSpPr>
        <p:spPr>
          <a:xfrm rot="16200000">
            <a:off x="202781" y="5693967"/>
            <a:ext cx="964253" cy="144678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49714" name="文本框 7"/>
          <p:cNvSpPr txBox="1"/>
          <p:nvPr>
            <p:custDataLst>
              <p:tags r:id="rId10"/>
            </p:custDataLst>
          </p:nvPr>
        </p:nvSpPr>
        <p:spPr>
          <a:xfrm>
            <a:off x="1071914" y="4011138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红烧肉：肥而不腻，入口即化，寓意红红火火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6" name="文本框 8"/>
          <p:cNvSpPr txBox="1"/>
          <p:nvPr>
            <p:custDataLst>
              <p:tags r:id="rId11"/>
            </p:custDataLst>
          </p:nvPr>
        </p:nvSpPr>
        <p:spPr>
          <a:xfrm>
            <a:off x="1071914" y="5284251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饺子：传统美食，寓意团圆美满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18" name="文本框 13"/>
          <p:cNvSpPr txBox="1"/>
          <p:nvPr>
            <p:custDataLst>
              <p:tags r:id="rId12"/>
            </p:custDataLst>
          </p:nvPr>
        </p:nvSpPr>
        <p:spPr>
          <a:xfrm>
            <a:off x="1071914" y="1490400"/>
            <a:ext cx="10501055" cy="965843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鱼香肉丝：酸甜口味，色泽红亮，寓意年年有余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049720" name="文本框 14"/>
          <p:cNvSpPr txBox="1"/>
          <p:nvPr>
            <p:custDataLst>
              <p:tags r:id="rId13"/>
            </p:custDataLst>
          </p:nvPr>
        </p:nvSpPr>
        <p:spPr>
          <a:xfrm>
            <a:off x="1071914" y="2764787"/>
            <a:ext cx="10501055" cy="96504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latin typeface="Arial" pitchFamily="34" charset="0"/>
                <a:ea typeface="微软雅黑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宫保鸡丁：香辣味美，色泽金黄，寓意金鸡报晓</a:t>
            </a:r>
            <a:endParaRPr lang="zh-CN" altLang="en-US" sz="2400">
              <a:latin typeface="+mn-ea"/>
              <a:ea typeface="+mn-ea"/>
            </a:endParaRP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1" name=""/>
        <p:cNvGrpSpPr/>
        <p:nvPr/>
      </p:nvGrpSpPr>
      <p:grpSpPr>
        <a:xfrm>
          <a:off x="0" y="0"/>
          <a:ext cx="0" cy="0"/>
        </a:xfrm>
      </p:grpSpPr>
      <p:sp>
        <p:nvSpPr>
          <p:cNvPr id="1049760" name="标题 2"/>
          <p:cNvSpPr>
            <a:spLocks noGrp="1"/>
          </p:cNvSpPr>
          <p:nvPr>
            <p:ph type="title" idx="1"/>
          </p:nvPr>
        </p:nvSpPr>
        <p:spPr/>
        <p:txBody>
          <a:bodyPr/>
          <a:lstStyle/>
          <a:p>
            <a:r>
              <a:rPr lang="zh-CN" altLang="en-US"/>
              <a:t>特色美食的寓意与象征意义</a:t>
            </a:r>
            <a:endParaRPr lang="zh-CN" altLang="en-US"/>
          </a:p>
        </p:txBody>
      </p:sp>
      <p:sp>
        <p:nvSpPr>
          <p:cNvPr id="1049762" name="弧形 58"/>
          <p:cNvSpPr/>
          <p:nvPr>
            <p:custDataLst>
              <p:tags r:id="rId2"/>
            </p:custDataLst>
          </p:nvPr>
        </p:nvSpPr>
        <p:spPr>
          <a:xfrm>
            <a:off x="8107722" y="2135061"/>
            <a:ext cx="3470681" cy="3470681"/>
          </a:xfrm>
          <a:prstGeom prst="arc">
            <a:avLst>
              <a:gd name="adj1" fmla="val 15382684"/>
              <a:gd name="adj2" fmla="val 7430173"/>
            </a:avLst>
          </a:prstGeom>
          <a:ln w="28575">
            <a:solidFill>
              <a:schemeClr val="accent1">
                <a:lumMod val="40000"/>
                <a:lumOff val="60000"/>
              </a:schemeClr>
            </a:solidFill>
            <a:prstDash val="solid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4" name="弧形 57"/>
          <p:cNvSpPr/>
          <p:nvPr>
            <p:custDataLst>
              <p:tags r:id="rId3"/>
            </p:custDataLst>
          </p:nvPr>
        </p:nvSpPr>
        <p:spPr>
          <a:xfrm>
            <a:off x="608400" y="2135061"/>
            <a:ext cx="3470681" cy="3470681"/>
          </a:xfrm>
          <a:prstGeom prst="arc">
            <a:avLst>
              <a:gd name="adj1" fmla="val 2576083"/>
              <a:gd name="adj2" fmla="val 12584694"/>
            </a:avLst>
          </a:prstGeom>
          <a:ln w="28575">
            <a:prstDash val="sysDot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6" name="椭圆 22"/>
          <p:cNvSpPr/>
          <p:nvPr>
            <p:custDataLst>
              <p:tags r:id="rId4"/>
            </p:custDataLst>
          </p:nvPr>
        </p:nvSpPr>
        <p:spPr>
          <a:xfrm>
            <a:off x="8448899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68" name="椭圆 23"/>
          <p:cNvSpPr/>
          <p:nvPr>
            <p:custDataLst>
              <p:tags r:id="rId5"/>
            </p:custDataLst>
          </p:nvPr>
        </p:nvSpPr>
        <p:spPr>
          <a:xfrm>
            <a:off x="8835066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0" name="正文"/>
          <p:cNvSpPr txBox="1"/>
          <p:nvPr>
            <p:custDataLst>
              <p:tags r:id="rId6"/>
            </p:custDataLst>
          </p:nvPr>
        </p:nvSpPr>
        <p:spPr>
          <a:xfrm>
            <a:off x="8901614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鱼：寓意年年有余和富足美满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72" name="椭圆 24"/>
          <p:cNvSpPr/>
          <p:nvPr>
            <p:custDataLst>
              <p:tags r:id="rId7"/>
            </p:custDataLst>
          </p:nvPr>
        </p:nvSpPr>
        <p:spPr>
          <a:xfrm>
            <a:off x="601661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4" name="椭圆 25"/>
          <p:cNvSpPr/>
          <p:nvPr>
            <p:custDataLst>
              <p:tags r:id="rId8"/>
            </p:custDataLst>
          </p:nvPr>
        </p:nvSpPr>
        <p:spPr>
          <a:xfrm>
            <a:off x="6401840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76" name="正文"/>
          <p:cNvSpPr txBox="1"/>
          <p:nvPr>
            <p:custDataLst>
              <p:tags r:id="rId9"/>
            </p:custDataLst>
          </p:nvPr>
        </p:nvSpPr>
        <p:spPr>
          <a:xfrm>
            <a:off x="646932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年糕：寓意年年高升和步步高升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49778" name="椭圆 7"/>
          <p:cNvSpPr/>
          <p:nvPr>
            <p:custDataLst>
              <p:tags r:id="rId10"/>
            </p:custDataLst>
          </p:nvPr>
        </p:nvSpPr>
        <p:spPr>
          <a:xfrm>
            <a:off x="3584322" y="2410627"/>
            <a:ext cx="2918746" cy="2918746"/>
          </a:xfrm>
          <a:prstGeom prst="ellipse">
            <a:avLst/>
          </a:prstGeom>
          <a:gradFill flip="none" rotWithShape="1">
            <a:gsLst>
              <a:gs pos="19580">
                <a:schemeClr val="accent1">
                  <a:lumMod val="40000"/>
                  <a:lumOff val="60000"/>
                </a:schemeClr>
              </a:gs>
              <a:gs pos="73000">
                <a:schemeClr val="accent1"/>
              </a:gs>
              <a:gs pos="94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  <a:effectLst>
            <a:outerShdw blurRad="203200" dist="101600" dir="2700000" algn="tl" rotWithShape="0">
              <a:schemeClr val="accent1">
                <a:alpha val="25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0" name="椭圆 9"/>
          <p:cNvSpPr/>
          <p:nvPr>
            <p:custDataLst>
              <p:tags r:id="rId11"/>
            </p:custDataLst>
          </p:nvPr>
        </p:nvSpPr>
        <p:spPr>
          <a:xfrm>
            <a:off x="3969551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bg1"/>
              </a:gs>
              <a:gs pos="100000">
                <a:schemeClr val="accent1">
                  <a:lumMod val="60000"/>
                  <a:lumOff val="4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solidFill>
              <a:schemeClr val="accent1">
                <a:lumMod val="60000"/>
                <a:lumOff val="40000"/>
              </a:schemeClr>
            </a:solidFill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2" name="正文"/>
          <p:cNvSpPr txBox="1"/>
          <p:nvPr>
            <p:custDataLst>
              <p:tags r:id="rId12"/>
            </p:custDataLst>
          </p:nvPr>
        </p:nvSpPr>
        <p:spPr>
          <a:xfrm>
            <a:off x="4037037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rgbClr val="FFFFFF"/>
                </a:solidFill>
                <a:latin typeface="+mn-ea"/>
                <a:sym typeface="+mn-ea"/>
              </a:rPr>
              <a:t>汤圆：象征家庭和睦和幸福</a:t>
            </a:r>
            <a:endParaRPr lang="zh-CN" altLang="en-US" sz="1200" spc="150">
              <a:solidFill>
                <a:srgbClr val="FFFFFF"/>
              </a:solidFill>
              <a:latin typeface="+mn-ea"/>
              <a:sym typeface="+mn-ea"/>
            </a:endParaRPr>
          </a:p>
        </p:txBody>
      </p:sp>
      <p:sp>
        <p:nvSpPr>
          <p:cNvPr id="1049784" name="椭圆 5"/>
          <p:cNvSpPr/>
          <p:nvPr>
            <p:custDataLst>
              <p:tags r:id="rId13"/>
            </p:custDataLst>
          </p:nvPr>
        </p:nvSpPr>
        <p:spPr>
          <a:xfrm>
            <a:off x="875530" y="2410627"/>
            <a:ext cx="2918746" cy="2918746"/>
          </a:xfrm>
          <a:prstGeom prst="ellipse">
            <a:avLst/>
          </a:prstGeom>
          <a:gradFill flip="none" rotWithShape="1">
            <a:gsLst>
              <a:gs pos="48000">
                <a:schemeClr val="bg1"/>
              </a:gs>
              <a:gs pos="75000">
                <a:schemeClr val="accent1">
                  <a:lumMod val="20000"/>
                  <a:lumOff val="80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 w="15875">
            <a:gradFill flip="none" rotWithShape="1">
              <a:gsLst>
                <a:gs pos="0">
                  <a:schemeClr val="accent1"/>
                </a:gs>
                <a:gs pos="32000">
                  <a:schemeClr val="accent1">
                    <a:alpha val="20000"/>
                  </a:schemeClr>
                </a:gs>
                <a:gs pos="65000">
                  <a:schemeClr val="accent1"/>
                </a:gs>
                <a:gs pos="100000">
                  <a:schemeClr val="accent1">
                    <a:alpha val="20000"/>
                  </a:schemeClr>
                </a:gs>
              </a:gsLst>
              <a:lin ang="8100000" scaled="1"/>
            </a:gra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6" name="椭圆 4"/>
          <p:cNvSpPr/>
          <p:nvPr>
            <p:custDataLst>
              <p:tags r:id="rId14"/>
            </p:custDataLst>
          </p:nvPr>
        </p:nvSpPr>
        <p:spPr>
          <a:xfrm>
            <a:off x="1260759" y="2468739"/>
            <a:ext cx="394024" cy="394024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60000"/>
                  <a:lumOff val="40000"/>
                </a:schemeClr>
              </a:gs>
              <a:gs pos="33000">
                <a:schemeClr val="accent1"/>
              </a:gs>
              <a:gs pos="82000">
                <a:schemeClr val="accent1">
                  <a:lumMod val="75000"/>
                </a:schemeClr>
              </a:gs>
            </a:gsLst>
            <a:path path="circle">
              <a:fillToRect r="100000" b="100000"/>
            </a:path>
            <a:tileRect l="-100000" t="-100000"/>
          </a:gradFill>
          <a:ln>
            <a:noFill/>
          </a:ln>
          <a:effectLst>
            <a:outerShdw blurRad="190500" sx="102000" sy="102000" algn="ctr" rotWithShape="0">
              <a:schemeClr val="accent1">
                <a:alpha val="28000"/>
              </a:schemeClr>
            </a:outerShdw>
          </a:effectLst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MiSans Normal"/>
                <a:ea typeface="+mn-ea"/>
                <a:cs typeface="+mn-cs"/>
              </a:defRPr>
            </a:lvl9pPr>
          </a:lstStyle>
          <a:p>
            <a:pPr algn="ctr"/>
            <a:endParaRPr lang="zh-CN" altLang="en-US"/>
          </a:p>
        </p:txBody>
      </p:sp>
      <p:sp>
        <p:nvSpPr>
          <p:cNvPr id="1049788" name="正文"/>
          <p:cNvSpPr txBox="1"/>
          <p:nvPr>
            <p:custDataLst>
              <p:tags r:id="rId15"/>
            </p:custDataLst>
          </p:nvPr>
        </p:nvSpPr>
        <p:spPr>
          <a:xfrm>
            <a:off x="1328245" y="3253258"/>
            <a:ext cx="2013141" cy="1384745"/>
          </a:xfrm>
          <a:prstGeom prst="rect">
            <a:avLst/>
          </a:prstGeom>
          <a:noFill/>
        </p:spPr>
        <p:txBody>
          <a:bodyPr wrap="square" lIns="0" tIns="0" rIns="0" bIns="0" rtlCol="0" anchor="t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indent="0" algn="ctr" fontAlgn="auto">
              <a:lnSpc>
                <a:spcPct val="130000"/>
              </a:lnSpc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饺子：寓意团圆和财富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https://d.book118.com/667120005063006032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4"/>
  <p:tag name="KSO_WM_UNIT_INDEX" val="4"/>
  <p:tag name="KSO_WM_UNIT_LAYERLEVEL" val="1"/>
  <p:tag name="KSO_WM_UNIT_TYPE" val="i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5"/>
  <p:tag name="KSO_WM_UNIT_INDEX" val="5"/>
  <p:tag name="KSO_WM_UNIT_LAYERLEVEL" val="1"/>
  <p:tag name="KSO_WM_UNIT_TYPE" val="i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6"/>
  <p:tag name="KSO_WM_UNIT_INDEX" val="6"/>
  <p:tag name="KSO_WM_UNIT_LAYERLEVEL" val="1"/>
  <p:tag name="KSO_WM_UNIT_TYPE" val="i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i*1"/>
  <p:tag name="KSO_WM_UNIT_INDEX" val="1"/>
  <p:tag name="KSO_WM_UNIT_LAYERLEVEL" val="1"/>
  <p:tag name="KSO_WM_UNIT_TYPE" val="i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添加标题"/>
  <p:tag name="KSO_WM_UNIT_TYPE" val="a"/>
  <p:tag name="KSO_WM_UNIT_VALUE" val="10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2"/>
  <p:tag name="KSO_WM_UNIT_INDEX" val="2"/>
  <p:tag name="KSO_WM_UNIT_LAYERLEVEL" val="1"/>
  <p:tag name="KSO_WM_UNIT_TYPE" val="i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2"/>
  <p:tag name="KSO_WM_UNIT_INDEX" val="2"/>
  <p:tag name="KSO_WM_UNIT_LAYERLEVEL" val="1"/>
  <p:tag name="KSO_WM_UNIT_TYPE" val="i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4"/>
  <p:tag name="KSO_WM_UNIT_INDEX" val="4"/>
  <p:tag name="KSO_WM_UNIT_LAYERLEVEL" val="1"/>
  <p:tag name="KSO_WM_UNIT_TYPE" val="i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5"/>
  <p:tag name="KSO_WM_UNIT_INDEX" val="5"/>
  <p:tag name="KSO_WM_UNIT_LAYERLEVEL" val="1"/>
  <p:tag name="KSO_WM_UNIT_TYPE" val="i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6"/>
  <p:tag name="KSO_WM_UNIT_INDEX" val="6"/>
  <p:tag name="KSO_WM_UNIT_LAYERLEVEL" val="1"/>
  <p:tag name="KSO_WM_UNIT_TYPE" val="i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i*1"/>
  <p:tag name="KSO_WM_UNIT_INDEX" val="1"/>
  <p:tag name="KSO_WM_UNIT_LAYERLEVEL" val="1"/>
  <p:tag name="KSO_WM_UNIT_TYPE" val="i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 第二级 第三级 第四级 第五级"/>
  <p:tag name="KSO_WM_UNIT_SUBTYPE" val="a"/>
  <p:tag name="KSO_WM_UNIT_TYPE" val="h_f"/>
  <p:tag name="KSO_WM_UNIT_VALUE" val="60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添加小标题"/>
  <p:tag name="KSO_WM_UNIT_TYPE" val="h_a"/>
  <p:tag name="KSO_WM_UNIT_VALUE" val="10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i*1"/>
  <p:tag name="KSO_WM_UNIT_INDEX" val="1"/>
  <p:tag name="KSO_WM_UNIT_LAYERLEVEL" val="1"/>
  <p:tag name="KSO_WM_UNIT_TYPE" val="i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i*1"/>
  <p:tag name="KSO_WM_UNIT_INDEX" val="1"/>
  <p:tag name="KSO_WM_UNIT_LAYERLEVEL" val="1"/>
  <p:tag name="KSO_WM_UNIT_TYPE" val="i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 第二级 第三级 第四级 第五级"/>
  <p:tag name="KSO_WM_UNIT_SUBTYPE" val="a"/>
  <p:tag name="KSO_WM_UNIT_TYPE" val="f"/>
  <p:tag name="KSO_WM_UNIT_VALUE" val="6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i*1"/>
  <p:tag name="KSO_WM_UNIT_INDEX" val="1"/>
  <p:tag name="KSO_WM_UNIT_LAYERLEVEL" val="1"/>
  <p:tag name="KSO_WM_UNIT_TYPE" val="i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正文页-预设标题"/>
  <p:tag name="KSO_WM_UNIT_TYPE" val="a"/>
  <p:tag name="KSO_WM_UNIT_VALUE" val="10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选择预设副标题"/>
  <p:tag name="KSO_WM_UNIT_TYPE" val="b"/>
  <p:tag name="KSO_WM_UNIT_VALUE" val="17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3"/>
  <p:tag name="KSO_WM_UNIT_INDEX" val="3"/>
  <p:tag name="KSO_WM_UNIT_LAYERLEVEL" val="1"/>
  <p:tag name="KSO_WM_UNIT_TYPE" val="i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4"/>
  <p:tag name="KSO_WM_UNIT_INDEX" val="4"/>
  <p:tag name="KSO_WM_UNIT_LAYERLEVEL" val="1"/>
  <p:tag name="KSO_WM_UNIT_TYPE" val="i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5"/>
  <p:tag name="KSO_WM_UNIT_INDEX" val="5"/>
  <p:tag name="KSO_WM_UNIT_LAYERLEVEL" val="1"/>
  <p:tag name="KSO_WM_UNIT_TYPE" val="i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感谢观看"/>
  <p:tag name="KSO_WM_UNIT_TYPE" val="a"/>
  <p:tag name="KSO_WM_UNIT_VALUE" val="1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_11*f*1"/>
  <p:tag name="KSO_WM_UNIT_INDEX" val="1"/>
  <p:tag name="KSO_WM_UNIT_LAYERLEVEL" val="1"/>
  <p:tag name="KSO_WM_UNIT_NOCLEAR" val="0"/>
  <p:tag name="KSO_WM_UNIT_PRESET_TEXT" val="汇报人：稻小壳"/>
  <p:tag name="KSO_WM_UNIT_SUBTYPE" val="b"/>
  <p:tag name="KSO_WM_UNIT_TYPE" val="f"/>
  <p:tag name="KSO_WM_UNIT_VALUE" val="60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7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CONTENT_GROUP_TYPE" val="titlestyle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7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8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/单击此处添加副标题内容/"/>
  <p:tag name="KSO_WM_UNIT_TYPE" val="b"/>
  <p:tag name="KSO_WM_UNIT_VALUE" val="17"/>
</p:tagLst>
</file>

<file path=ppt/tags/tag8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 标题"/>
  <p:tag name="KSO_WM_UNIT_TYPE" val="a"/>
  <p:tag name="KSO_WM_UNIT_VALUE" val="10"/>
</p:tagLst>
</file>

<file path=ppt/tags/tag8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60"/>
</p:tagLst>
</file>

<file path=ppt/tags/tag88.xml><?xml version="1.0" encoding="utf-8"?>
<p:tagLst xmlns:p="http://schemas.openxmlformats.org/presentationml/2006/main">
  <p:tag name="KSO_WM_BEAUTIFY_FLAG" val="#wm#"/>
  <p:tag name="KSO_WM_SLIDE_CONTENT_AREA" val="{&quot;left&quot;:&quot;249&quot;,&quot;top&quot;:&quot;62.3&quot;,&quot;width&quot;:&quot;455.55&quot;,&quot;height&quot;:&quot;339.3&quot;}"/>
  <p:tag name="KSO_WM_SLIDE_ID" val="custom20230287_1"/>
  <p:tag name="KSO_WM_SLIDE_INDEX" val="1"/>
  <p:tag name="KSO_WM_SLIDE_ITEM_CNT" val="0"/>
  <p:tag name="KSO_WM_SLIDE_LAYOUT" val="a_b_f"/>
  <p:tag name="KSO_WM_SLIDE_LAYOUT_CNT" val="1_1_1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  <p:tag name="KSO_WM_TEMPLATE_THUMBS_INDEX" val="1、11"/>
</p:tagLst>
</file>

<file path=ppt/tags/tag89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YPE" val="a"/>
  <p:tag name="KSO_WM_UNIT_VALUE" val="1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1"/>
  <p:tag name="KSO_WM_UNIT_INDEX" val="1_1_1"/>
  <p:tag name="KSO_WM_UNIT_LAYERLEVEL" val="1_1_1"/>
  <p:tag name="KSO_WM_UNIT_PRESET_TEXT" val="Part One."/>
  <p:tag name="KSO_WM_UNIT_SUBTYPE" val="d"/>
  <p:tag name="KSO_WM_UNIT_TYPE" val="l_h_i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1_2"/>
  <p:tag name="KSO_WM_UNIT_INDEX" val="1_1_2"/>
  <p:tag name="KSO_WM_UNIT_LAYERLEVEL" val="1_1_1"/>
  <p:tag name="KSO_WM_UNIT_TYPE" val="l_h_i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1"/>
  <p:tag name="KSO_WM_UNIT_INDEX" val="1_2_1"/>
  <p:tag name="KSO_WM_UNIT_LAYERLEVEL" val="1_1_1"/>
  <p:tag name="KSO_WM_UNIT_PRESET_TEXT" val="Part Two."/>
  <p:tag name="KSO_WM_UNIT_SUBTYPE" val="d"/>
  <p:tag name="KSO_WM_UNIT_TYPE" val="l_h_i"/>
</p:tagLst>
</file>

<file path=ppt/tags/tag9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2_2"/>
  <p:tag name="KSO_WM_UNIT_INDEX" val="1_2_2"/>
  <p:tag name="KSO_WM_UNIT_LAYERLEVEL" val="1_1_1"/>
  <p:tag name="KSO_WM_UNIT_TYPE" val="l_h_i"/>
</p:tagLst>
</file>

<file path=ppt/tags/tag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1"/>
  <p:tag name="KSO_WM_UNIT_INDEX" val="1_3_1"/>
  <p:tag name="KSO_WM_UNIT_LAYERLEVEL" val="1_1_1"/>
  <p:tag name="KSO_WM_UNIT_PRESET_TEXT" val="Part Three."/>
  <p:tag name="KSO_WM_UNIT_SUBTYPE" val="d"/>
  <p:tag name="KSO_WM_UNIT_TYPE" val="l_h_i"/>
</p:tagLst>
</file>

<file path=ppt/tags/tag9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3_2"/>
  <p:tag name="KSO_WM_UNIT_INDEX" val="1_3_2"/>
  <p:tag name="KSO_WM_UNIT_LAYERLEVEL" val="1_1_1"/>
  <p:tag name="KSO_WM_UNIT_TYPE" val="l_h_i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1"/>
  <p:tag name="KSO_WM_UNIT_INDEX" val="1_4_1"/>
  <p:tag name="KSO_WM_UNIT_LAYERLEVEL" val="1_1_1"/>
  <p:tag name="KSO_WM_UNIT_PRESET_TEXT" val="Part Four."/>
  <p:tag name="KSO_WM_UNIT_SUBTYPE" val="d"/>
  <p:tag name="KSO_WM_UNIT_TYPE" val="l_h_i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4_2"/>
  <p:tag name="KSO_WM_UNIT_INDEX" val="1_4_2"/>
  <p:tag name="KSO_WM_UNIT_LAYERLEVEL" val="1_1_1"/>
  <p:tag name="KSO_WM_UNIT_TYPE" val="l_h_i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1"/>
  <p:tag name="KSO_WM_UNIT_INDEX" val="1_5_1"/>
  <p:tag name="KSO_WM_UNIT_LAYERLEVEL" val="1_1_1"/>
  <p:tag name="KSO_WM_UNIT_PRESET_TEXT" val="Part Five."/>
  <p:tag name="KSO_WM_UNIT_SUBTYPE" val="d"/>
  <p:tag name="KSO_WM_UNIT_TYPE" val="l_h_i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5_2"/>
  <p:tag name="KSO_WM_UNIT_INDEX" val="1_5_2"/>
  <p:tag name="KSO_WM_UNIT_LAYERLEVEL" val="1_1_1"/>
  <p:tag name="KSO_WM_UNIT_TYPE" val="l_h_i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1"/>
  <p:tag name="KSO_WM_UNIT_INDEX" val="1_6_1"/>
  <p:tag name="KSO_WM_UNIT_LAYERLEVEL" val="1_1_1"/>
  <p:tag name="KSO_WM_UNIT_PRESET_TEXT" val="Part Six."/>
  <p:tag name="KSO_WM_UNIT_SUBTYPE" val="d"/>
  <p:tag name="KSO_WM_UNIT_TYPE" val="l_h_i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6_1"/>
  <p:tag name="KSO_WM_UNIT_INDEX" val="1_6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6_2"/>
  <p:tag name="KSO_WM_UNIT_INDEX" val="1_6_2"/>
  <p:tag name="KSO_WM_UNIT_LAYERLEVEL" val="1_1_1"/>
  <p:tag name="KSO_WM_UNIT_TYPE" val="l_h_i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4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1"/>
  <p:tag name="KSO_WM_UNIT_INDEX" val="1_7_1"/>
  <p:tag name="KSO_WM_UNIT_LAYERLEVEL" val="1_1_1"/>
  <p:tag name="KSO_WM_UNIT_PRESET_TEXT" val="Part Seven."/>
  <p:tag name="KSO_WM_UNIT_SUBTYPE" val="d"/>
  <p:tag name="KSO_WM_UNIT_TYPE" val="l_h_i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a*1_7_1"/>
  <p:tag name="KSO_WM_UNIT_INDEX" val="1_7_1"/>
  <p:tag name="KSO_WM_UNIT_ISCONTENTSTITLE" val="0"/>
  <p:tag name="KSO_WM_UNIT_ISNUMDGMTITLE" val="0"/>
  <p:tag name="KSO_WM_UNIT_LAYERLEVEL" val="1_1_1"/>
  <p:tag name="KSO_WM_UNIT_NOCLEAR" val="0"/>
  <p:tag name="KSO_WM_UNIT_PRESET_TEXT" val="添加目录标题"/>
  <p:tag name="KSO_WM_UNIT_TYPE" val="l_h_a"/>
</p:tagLst>
</file>

<file path=ppt/tags/tag11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.800000011920929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},&quot;glow&quot;:{},&quot;line&quot;:{},&quot;shadow&quot;:{},&quot;threeD&quot;:{}}}"/>
  <p:tag name="KSO_WM_DIAGRAM_GROUP_CODE" val="l1-1"/>
  <p:tag name="KSO_WM_DIAGRAM_MAX_ITEMCNT" val="8"/>
  <p:tag name="KSO_WM_DIAGRAM_MIN_ITEMCNT" val="2"/>
  <p:tag name="KSO_WM_DIAGRAM_VERSION" val="3"/>
  <p:tag name="KSO_WM_DIAGRAM_VIRTUALLY_FRAME" val="{&quot;height&quot;:276.12724409448816,&quot;width&quot;:880.0720472440945}"/>
  <p:tag name="KSO_WM_TAG_VERSION" val="1.0"/>
  <p:tag name="KSO_WM_TEMPLATE_CATEGORY" val="custom"/>
  <p:tag name="KSO_WM_TEMPLATE_INDEX" val="20230287"/>
  <p:tag name="KSO_WM_UNIT_COMPATIBLE" val="0"/>
  <p:tag name="KSO_WM_UNIT_DIAGRAM_ISNUMVISUAL" val="0"/>
  <p:tag name="KSO_WM_UNIT_DIAGRAM_ISREFERUNIT" val="0"/>
  <p:tag name="KSO_WM_UNIT_HIGHLIGHT" val="0"/>
  <p:tag name="KSO_WM_UNIT_ID" val="custom20230287_7*l_h_i*1_7_2"/>
  <p:tag name="KSO_WM_UNIT_INDEX" val="1_7_2"/>
  <p:tag name="KSO_WM_UNIT_LAYERLEVEL" val="1_1_1"/>
  <p:tag name="KSO_WM_UNIT_TYPE" val="l_h_i"/>
</p:tagLst>
</file>

<file path=ppt/tags/tag111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287_7"/>
  <p:tag name="KSO_WM_SLIDE_INDEX" val="7"/>
  <p:tag name="KSO_WM_SLIDE_ITEM_CNT" val="7"/>
  <p:tag name="KSO_WM_SLIDE_LAYOUT" val="a_l"/>
  <p:tag name="KSO_WM_SLIDE_LAYOUT_CNT" val="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One"/>
  <p:tag name="KSO_WM_UNIT_TYPE" val="e"/>
  <p:tag name="KSO_WM_UNIT_VALUE" val="6"/>
</p:tagLst>
</file>

<file path=ppt/tags/tag11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4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wo"/>
  <p:tag name="KSO_WM_UNIT_TYPE" val="e"/>
  <p:tag name="KSO_WM_UNIT_VALUE" val="6"/>
</p:tagLst>
</file>

<file path=ppt/tags/tag11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1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2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2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TYPE" val="l_h_i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TYPE" val="l_h_i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TYPE" val="l_h_i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TYPE" val="l_h_i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000610351562,&quot;width&quot;:913.650024414062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YPE" val="l_h_f"/>
  <p:tag name="KSO_WM_UNIT_VALUE" val="56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1_1"/>
  <p:tag name="KSO_WM_UNIT_INDEX" val="1_1_1"/>
  <p:tag name="KSO_WM_UNIT_LAYERLEVEL" val="1_1_1"/>
  <p:tag name="KSO_WM_UNIT_TYPE" val="l_h_i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1_2"/>
  <p:tag name="KSO_WM_UNIT_INDEX" val="1_1_2"/>
  <p:tag name="KSO_WM_UNIT_LAYERLEVEL" val="1_1_1"/>
  <p:tag name="KSO_WM_UNIT_TYPE" val="l_h_i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2_1"/>
  <p:tag name="KSO_WM_UNIT_INDEX" val="1_2_1"/>
  <p:tag name="KSO_WM_UNIT_LAYERLEVEL" val="1_1_1"/>
  <p:tag name="KSO_WM_UNIT_TYPE" val="l_h_i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2_2"/>
  <p:tag name="KSO_WM_UNIT_INDEX" val="1_2_2"/>
  <p:tag name="KSO_WM_UNIT_LAYERLEVEL" val="1_1_1"/>
  <p:tag name="KSO_WM_UNIT_TYPE" val="l_h_i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3_1"/>
  <p:tag name="KSO_WM_UNIT_INDEX" val="1_3_1"/>
  <p:tag name="KSO_WM_UNIT_LAYERLEVEL" val="1_1_1"/>
  <p:tag name="KSO_WM_UNIT_TYPE" val="l_h_i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3_2"/>
  <p:tag name="KSO_WM_UNIT_INDEX" val="1_3_2"/>
  <p:tag name="KSO_WM_UNIT_LAYERLEVEL" val="1_1_1"/>
  <p:tag name="KSO_WM_UNIT_TYPE" val="l_h_i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i*1_4_1"/>
  <p:tag name="KSO_WM_UNIT_INDEX" val="1_4_1"/>
  <p:tag name="KSO_WM_UNIT_LAYERLEVEL" val="1_1_1"/>
  <p:tag name="KSO_WM_UNIT_TYPE" val="l_h_i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51_3*l_h_i*1_4_2"/>
  <p:tag name="KSO_WM_UNIT_INDEX" val="1_4_2"/>
  <p:tag name="KSO_WM_UNIT_LAYERLEVEL" val="1_1_1"/>
  <p:tag name="KSO_WM_UNIT_TYPE" val="l_h_i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18463134765625,&quot;width&quot;:859.9577026367188}"/>
  <p:tag name="KSO_WM_TAG_VERSION" val="3.0"/>
  <p:tag name="KSO_WM_TEMPLATE_CATEGORY" val="diagram"/>
  <p:tag name="KSO_WM_TEMPLATE_INDEX" val="20231351"/>
  <p:tag name="KSO_WM_UNIT_COMPATIBLE" val="0"/>
  <p:tag name="KSO_WM_UNIT_DIAGRAM_ISNUMVISUAL" val="0"/>
  <p:tag name="KSO_WM_UNIT_DIAGRAM_ISREFERUNIT" val="0"/>
  <p:tag name="KSO_WM_UNIT_HIGHLIGHT" val="0"/>
  <p:tag name="KSO_WM_UNIT_ID" val="diagram20231351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6"/>
</p:tagLst>
</file>

<file path=ppt/tags/tag15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Three"/>
  <p:tag name="KSO_WM_UNIT_TYPE" val="e"/>
  <p:tag name="KSO_WM_UNIT_VALUE" val="6"/>
</p:tagLst>
</file>

<file path=ppt/tags/tag159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160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16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16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16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16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16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16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16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7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17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17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17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17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17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17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17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17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18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1"/>
  <p:tag name="KSO_WM_UNIT_INDEX" val="1_1_1"/>
  <p:tag name="KSO_WM_UNIT_LAYERLEVEL" val="1_1_1"/>
  <p:tag name="KSO_WM_UNIT_TYPE" val="l_h_i"/>
</p:tagLst>
</file>

<file path=ppt/tags/tag18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20_3*l_h_i*1_1_2"/>
  <p:tag name="KSO_WM_UNIT_INDEX" val="1_1_2"/>
  <p:tag name="KSO_WM_UNIT_LAYERLEVEL" val="1_1_1"/>
  <p:tag name="KSO_WM_UNIT_TYPE" val="l_h_i"/>
</p:tagLst>
</file>

<file path=ppt/tags/tag1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6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1"/>
  <p:tag name="KSO_WM_UNIT_INDEX" val="1_2_1"/>
  <p:tag name="KSO_WM_UNIT_LAYERLEVEL" val="1_1_1"/>
  <p:tag name="KSO_WM_UNIT_TYPE" val="l_h_i"/>
</p:tagLst>
</file>

<file path=ppt/tags/tag18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6"/>
  <p:tag name="KSO_WM_UNIT_HIGHLIGHT" val="0"/>
  <p:tag name="KSO_WM_UNIT_ID" val="diagram20231320_3*l_h_i*1_2_2"/>
  <p:tag name="KSO_WM_UNIT_INDEX" val="1_2_2"/>
  <p:tag name="KSO_WM_UNIT_LAYERLEVEL" val="1_1_1"/>
  <p:tag name="KSO_WM_UNIT_TYPE" val="l_h_i"/>
</p:tagLst>
</file>

<file path=ppt/tags/tag1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8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7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1"/>
  <p:tag name="KSO_WM_UNIT_INDEX" val="1_3_1"/>
  <p:tag name="KSO_WM_UNIT_LAYERLEVEL" val="1_1_1"/>
  <p:tag name="KSO_WM_UNIT_TYPE" val="l_h_i"/>
</p:tagLst>
</file>

<file path=ppt/tags/tag18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7"/>
  <p:tag name="KSO_WM_UNIT_HIGHLIGHT" val="0"/>
  <p:tag name="KSO_WM_UNIT_ID" val="diagram20231320_3*l_h_i*1_3_2"/>
  <p:tag name="KSO_WM_UNIT_INDEX" val="1_3_2"/>
  <p:tag name="KSO_WM_UNIT_LAYERLEVEL" val="1_1_1"/>
  <p:tag name="KSO_WM_UNIT_TYPE" val="l_h_i"/>
</p:tagLst>
</file>

<file path=ppt/tags/tag1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8,&quot;transparency&quot;:0.800000011920929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1"/>
  <p:tag name="KSO_WM_UNIT_INDEX" val="1_4_1"/>
  <p:tag name="KSO_WM_UNIT_LAYERLEVEL" val="1_1_1"/>
  <p:tag name="KSO_WM_UNIT_TYPE" val="l_h_i"/>
</p:tagLst>
</file>

<file path=ppt/tags/tag19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.4000000059604645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FILL_FORE_SCHEMECOLOR_INDEX" val="8"/>
  <p:tag name="KSO_WM_UNIT_HIGHLIGHT" val="0"/>
  <p:tag name="KSO_WM_UNIT_ID" val="diagram20231320_3*l_h_i*1_4_2"/>
  <p:tag name="KSO_WM_UNIT_INDEX" val="1_4_2"/>
  <p:tag name="KSO_WM_UNIT_LAYERLEVEL" val="1_1_1"/>
  <p:tag name="KSO_WM_UNIT_TYPE" val="l_h_i"/>
</p:tagLst>
</file>

<file path=ppt/tags/tag1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4.79998779296875,&quot;width&quot;:855.0528564453125}"/>
  <p:tag name="KSO_WM_TAG_VERSION" val="3.0"/>
  <p:tag name="KSO_WM_TEMPLATE_CATEGORY" val="diagram"/>
  <p:tag name="KSO_WM_TEMPLATE_INDEX" val="20231320"/>
  <p:tag name="KSO_WM_UNIT_COMPATIBLE" val="0"/>
  <p:tag name="KSO_WM_UNIT_DIAGRAM_ISNUMVISUAL" val="0"/>
  <p:tag name="KSO_WM_UNIT_DIAGRAM_ISREFERUNIT" val="0"/>
  <p:tag name="KSO_WM_UNIT_HIGHLIGHT" val="0"/>
  <p:tag name="KSO_WM_UNIT_ID" val="diagram2023132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  <p:tag name="KSO_WM_UNIT_VALUE" val="33"/>
</p:tagLst>
</file>

<file path=ppt/tags/tag19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1_1"/>
  <p:tag name="KSO_WM_UNIT_INDEX" val="1_1_1"/>
  <p:tag name="KSO_WM_UNIT_LAYERLEVEL" val="1_1_1"/>
  <p:tag name="KSO_WM_UNIT_TYPE" val="l_h_i"/>
</p:tagLst>
</file>

<file path=ppt/tags/tag194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1_2"/>
  <p:tag name="KSO_WM_UNIT_INDEX" val="1_1_2"/>
  <p:tag name="KSO_WM_UNIT_LAYERLEVEL" val="1_1_1"/>
  <p:tag name="KSO_WM_UNIT_TYPE" val="l_h_i"/>
</p:tagLst>
</file>

<file path=ppt/tags/tag19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1_1"/>
  <p:tag name="KSO_WM_UNIT_INDEX" val="1_1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2_1"/>
  <p:tag name="KSO_WM_UNIT_INDEX" val="1_2_1"/>
  <p:tag name="KSO_WM_UNIT_LAYERLEVEL" val="1_1_1"/>
  <p:tag name="KSO_WM_UNIT_TYPE" val="l_h_i"/>
</p:tagLst>
</file>

<file path=ppt/tags/tag19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2_2"/>
  <p:tag name="KSO_WM_UNIT_INDEX" val="1_2_2"/>
  <p:tag name="KSO_WM_UNIT_LAYERLEVEL" val="1_1_1"/>
  <p:tag name="KSO_WM_UNIT_TYPE" val="l_h_i"/>
</p:tagLst>
</file>

<file path=ppt/tags/tag19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2_1"/>
  <p:tag name="KSO_WM_UNIT_INDEX" val="1_2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19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3_1"/>
  <p:tag name="KSO_WM_UNIT_INDEX" val="1_3_1"/>
  <p:tag name="KSO_WM_UNIT_LAYERLEVEL" val="1_1_1"/>
  <p:tag name="KSO_WM_UNIT_TYPE" val="l_h_i"/>
</p:tagLst>
</file>

<file path=ppt/tags/tag20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3_2"/>
  <p:tag name="KSO_WM_UNIT_INDEX" val="1_3_2"/>
  <p:tag name="KSO_WM_UNIT_LAYERLEVEL" val="1_1_1"/>
  <p:tag name="KSO_WM_UNIT_TYPE" val="l_h_i"/>
</p:tagLst>
</file>

<file path=ppt/tags/tag20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3_1"/>
  <p:tag name="KSO_WM_UNIT_INDEX" val="1_3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-0.15000000596046448,&quot;colorType&quot;:1,&quot;foreColorIndex&quot;:14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i*1_4_1"/>
  <p:tag name="KSO_WM_UNIT_INDEX" val="1_4_1"/>
  <p:tag name="KSO_WM_UNIT_LAYERLEVEL" val="1_1_1"/>
  <p:tag name="KSO_WM_UNIT_TYPE" val="l_h_i"/>
</p:tagLst>
</file>

<file path=ppt/tags/tag2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1,&quot;foreColorIndex&quot;:5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09_3*l_h_i*1_4_2"/>
  <p:tag name="KSO_WM_UNIT_INDEX" val="1_4_2"/>
  <p:tag name="KSO_WM_UNIT_LAYERLEVEL" val="1_1_1"/>
  <p:tag name="KSO_WM_UNIT_TYPE" val="l_h_i"/>
</p:tagLst>
</file>

<file path=ppt/tags/tag20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15000000596046448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7.9745788574219,&quot;width&quot;:863.4819946289062}"/>
  <p:tag name="KSO_WM_TAG_VERSION" val="3.0"/>
  <p:tag name="KSO_WM_TEMPLATE_CATEGORY" val="diagram"/>
  <p:tag name="KSO_WM_TEMPLATE_INDEX" val="20231309"/>
  <p:tag name="KSO_WM_UNIT_COMPATIBLE" val="0"/>
  <p:tag name="KSO_WM_UNIT_DIAGRAM_ISNUMVISUAL" val="0"/>
  <p:tag name="KSO_WM_UNIT_DIAGRAM_ISREFERUNIT" val="0"/>
  <p:tag name="KSO_WM_UNIT_HIGHLIGHT" val="0"/>
  <p:tag name="KSO_WM_UNIT_ID" val="diagram20231309_3*l_h_f*1_4_1"/>
  <p:tag name="KSO_WM_UNIT_INDEX" val="1_4_1"/>
  <p:tag name="KSO_WM_UNIT_LAYERLEVEL" val="1_1_1"/>
  <p:tag name="KSO_WM_UNIT_NOCLEAR" val="0"/>
  <p:tag name="KSO_WM_UNIT_PRESET_TEXT" val="单击此处输入你的正文，文字是您思想的提炼，为了最终演示发布的良好效果，请尽量言简意赅的阐述观点。"/>
  <p:tag name="KSO_WM_UNIT_SUBTYPE" val="a"/>
  <p:tag name="KSO_WM_UNIT_TYPE" val="l_h_f"/>
  <p:tag name="KSO_WM_UNIT_VALUE" val="120"/>
</p:tagLst>
</file>

<file path=ppt/tags/tag20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3"/>
  <p:tag name="KSO_WM_UNIT_INDEX" val="1_3_3"/>
  <p:tag name="KSO_WM_UNIT_LAYERLEVEL" val="1_1_1"/>
  <p:tag name="KSO_WM_UNIT_TYPE" val="l_h_i"/>
</p:tagLst>
</file>

<file path=ppt/tags/tag20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4"/>
  <p:tag name="KSO_WM_UNIT_INDEX" val="1_3_4"/>
  <p:tag name="KSO_WM_UNIT_LAYERLEVEL" val="1_1_1"/>
  <p:tag name="KSO_WM_UNIT_TYPE" val="l_h_i"/>
</p:tagLst>
</file>

<file path=ppt/tags/tag20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3_1"/>
  <p:tag name="KSO_WM_UNIT_INDEX" val="1_3_1"/>
  <p:tag name="KSO_WM_UNIT_LAYERLEVEL" val="1_1_1"/>
  <p:tag name="KSO_WM_UNIT_TYPE" val="l_h_i"/>
</p:tagLst>
</file>

<file path=ppt/tags/tag20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3_2"/>
  <p:tag name="KSO_WM_UNIT_INDEX" val="1_3_2"/>
  <p:tag name="KSO_WM_UNIT_LAYERLEVEL" val="1_1_1"/>
  <p:tag name="KSO_WM_UNIT_TYPE" val="l_h_i"/>
</p:tagLst>
</file>

<file path=ppt/tags/tag20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3"/>
  <p:tag name="KSO_WM_UNIT_INDEX" val="1_1_3"/>
  <p:tag name="KSO_WM_UNIT_LAYERLEVEL" val="1_1_1"/>
  <p:tag name="KSO_WM_UNIT_TYPE" val="l_h_i"/>
</p:tagLst>
</file>

<file path=ppt/tags/tag21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4"/>
  <p:tag name="KSO_WM_UNIT_INDEX" val="1_1_4"/>
  <p:tag name="KSO_WM_UNIT_LAYERLEVEL" val="1_1_1"/>
  <p:tag name="KSO_WM_UNIT_TYPE" val="l_h_i"/>
</p:tagLst>
</file>

<file path=ppt/tags/tag2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1_1"/>
  <p:tag name="KSO_WM_UNIT_INDEX" val="1_1_1"/>
  <p:tag name="KSO_WM_UNIT_LAYERLEVEL" val="1_1_1"/>
  <p:tag name="KSO_WM_UNIT_TYPE" val="l_h_i"/>
</p:tagLst>
</file>

<file path=ppt/tags/tag2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1_2"/>
  <p:tag name="KSO_WM_UNIT_INDEX" val="1_1_2"/>
  <p:tag name="KSO_WM_UNIT_LAYERLEVEL" val="1_1_1"/>
  <p:tag name="KSO_WM_UNIT_TYPE" val="l_h_i"/>
</p:tagLst>
</file>

<file path=ppt/tags/tag21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1_1"/>
  <p:tag name="KSO_WM_UNIT_INDEX" val="1_1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3_1"/>
  <p:tag name="KSO_WM_UNIT_INDEX" val="1_3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1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3"/>
  <p:tag name="KSO_WM_UNIT_INDEX" val="1_2_3"/>
  <p:tag name="KSO_WM_UNIT_LAYERLEVEL" val="1_1_1"/>
  <p:tag name="KSO_WM_UNIT_TYPE" val="l_h_i"/>
</p:tagLst>
</file>

<file path=ppt/tags/tag21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4"/>
  <p:tag name="KSO_WM_UNIT_INDEX" val="1_2_4"/>
  <p:tag name="KSO_WM_UNIT_LAYERLEVEL" val="1_1_1"/>
  <p:tag name="KSO_WM_UNIT_TYPE" val="l_h_i"/>
</p:tagLst>
</file>

<file path=ppt/tags/tag21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000000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2_1"/>
  <p:tag name="KSO_WM_UNIT_INDEX" val="1_2_1"/>
  <p:tag name="KSO_WM_UNIT_LAYERLEVEL" val="1_1_1"/>
  <p:tag name="KSO_WM_UNIT_TYPE" val="l_h_i"/>
</p:tagLst>
</file>

<file path=ppt/tags/tag21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2_2"/>
  <p:tag name="KSO_WM_UNIT_INDEX" val="1_2_2"/>
  <p:tag name="KSO_WM_UNIT_LAYERLEVEL" val="1_1_1"/>
  <p:tag name="KSO_WM_UNIT_TYPE" val="l_h_i"/>
</p:tagLst>
</file>

<file path=ppt/tags/tag2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3"/>
  <p:tag name="KSO_WM_UNIT_INDEX" val="1_4_3"/>
  <p:tag name="KSO_WM_UNIT_LAYERLEVEL" val="1_1_1"/>
  <p:tag name="KSO_WM_UNIT_TYPE" val="l_h_i"/>
</p:tagLst>
</file>

<file path=ppt/tags/tag2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.800000011920929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4"/>
  <p:tag name="KSO_WM_UNIT_INDEX" val="1_4_4"/>
  <p:tag name="KSO_WM_UNIT_LAYERLEVEL" val="1_1_1"/>
  <p:tag name="KSO_WM_UNIT_TYPE" val="l_h_i"/>
</p:tagLst>
</file>

<file path=ppt/tags/tag2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i*1_4_1"/>
  <p:tag name="KSO_WM_UNIT_INDEX" val="1_4_1"/>
  <p:tag name="KSO_WM_UNIT_LAYERLEVEL" val="1_1_1"/>
  <p:tag name="KSO_WM_UNIT_TYPE" val="l_h_i"/>
</p:tagLst>
</file>

<file path=ppt/tags/tag2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6_3*l_h_i*1_4_2"/>
  <p:tag name="KSO_WM_UNIT_INDEX" val="1_4_2"/>
  <p:tag name="KSO_WM_UNIT_LAYERLEVEL" val="1_1_1"/>
  <p:tag name="KSO_WM_UNIT_TYPE" val="l_h_i"/>
</p:tagLst>
</file>

<file path=ppt/tags/tag2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4_1"/>
  <p:tag name="KSO_WM_UNIT_INDEX" val="1_4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2.85406494140625,&quot;width&quot;:863.6500854492188}"/>
  <p:tag name="KSO_WM_TAG_VERSION" val="3.0"/>
  <p:tag name="KSO_WM_TEMPLATE_CATEGORY" val="diagram"/>
  <p:tag name="KSO_WM_TEMPLATE_INDEX" val="20231316"/>
  <p:tag name="KSO_WM_UNIT_COMPATIBLE" val="0"/>
  <p:tag name="KSO_WM_UNIT_DIAGRAM_ISNUMVISUAL" val="0"/>
  <p:tag name="KSO_WM_UNIT_DIAGRAM_ISREFERUNIT" val="0"/>
  <p:tag name="KSO_WM_UNIT_HIGHLIGHT" val="0"/>
  <p:tag name="KSO_WM_UNIT_ID" val="diagram20231316_3*l_h_f*1_2_1"/>
  <p:tag name="KSO_WM_UNIT_INDEX" val="1_2_1"/>
  <p:tag name="KSO_WM_UNIT_LAYERLEVEL" val="1_1_1"/>
  <p:tag name="KSO_WM_UNIT_NOCLEAR" val="0"/>
  <p:tag name="KSO_WM_UNIT_PRESET_TEXT" val="单击此处输入你的智能图形项正文，文字是您思想的提炼。"/>
  <p:tag name="KSO_WM_UNIT_SUBTYPE" val="a"/>
  <p:tag name="KSO_WM_UNIT_TYPE" val="l_h_f"/>
</p:tagLst>
</file>

<file path=ppt/tags/tag22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1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e*1"/>
  <p:tag name="KSO_WM_UNIT_INDEX" val="1"/>
  <p:tag name="KSO_WM_UNIT_LAYERLEVEL" val="1"/>
  <p:tag name="KSO_WM_UNIT_NOCLEAR" val="0"/>
  <p:tag name="KSO_WM_UNIT_PRESET_TEXT" val="Part Four"/>
  <p:tag name="KSO_WM_UNIT_TYPE" val="e"/>
  <p:tag name="KSO_WM_UNIT_VALUE" val="6"/>
</p:tagLst>
</file>

<file path=ppt/tags/tag22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287"/>
  <p:tag name="KSO_WM_UNIT_COMPATIBLE" val="0"/>
  <p:tag name="KSO_WM_UNIT_CONTENT_GROUP_TYPE" val="contentchip"/>
  <p:tag name="KSO_WM_UNIT_DIAGRAM_ISNUMVISUAL" val="0"/>
  <p:tag name="KSO_WM_UNIT_DIAGRAM_ISREFERUNIT" val="0"/>
  <p:tag name="KSO_WM_UNIT_HIGHLIGHT" val="0"/>
  <p:tag name="KSO_WM_UNIT_ID" val="custom20230287_9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添加章节标题"/>
  <p:tag name="KSO_WM_UNIT_TYPE" val="a"/>
  <p:tag name="KSO_WM_UNIT_VALUE" val="10"/>
</p:tagLst>
</file>

<file path=ppt/tags/tag227.xml><?xml version="1.0" encoding="utf-8"?>
<p:tagLst xmlns:p="http://schemas.openxmlformats.org/presentationml/2006/main">
  <p:tag name="KSO_WM_BEAUTIFY_FLAG" val="#wm#"/>
  <p:tag name="KSO_WM_SLIDE_CONTENT_AREA" val="{&quot;left&quot;:&quot;186.6&quot;,&quot;top&quot;:&quot;106.8713&quot;,&quot;width&quot;:&quot;584.3&quot;,&quot;height&quot;:&quot;339.3&quot;}"/>
  <p:tag name="KSO_WM_SLIDE_ID" val="custom20230287_9"/>
  <p:tag name="KSO_WM_SLIDE_INDEX" val="9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287"/>
  <p:tag name="KSO_WM_TEMPLATE_MASTER_TYPE" val="0"/>
  <p:tag name="KSO_WM_TEMPLATE_SUBCATEGORY" val="29"/>
</p:tagLst>
</file>

<file path=ppt/tags/tag22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2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00122070312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YPE" val="l_h_f"/>
  <p:tag name="KSO_WM_UNIT_VALUE" val="175"/>
</p:tagLst>
</file>

<file path=ppt/tags/tag2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1_1"/>
  <p:tag name="KSO_WM_UNIT_INDEX" val="1_1_1"/>
  <p:tag name="KSO_WM_UNIT_LAYERLEVEL" val="1_1_1"/>
  <p:tag name="KSO_WM_UNIT_TYPE" val="l_h_i"/>
</p:tagLst>
</file>

<file path=ppt/tags/tag23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1_2"/>
  <p:tag name="KSO_WM_UNIT_INDEX" val="1_1_2"/>
  <p:tag name="KSO_WM_UNIT_LAYERLEVEL" val="1_1_1"/>
  <p:tag name="KSO_WM_UNIT_TYPE" val="l_h_i"/>
</p:tagLst>
</file>

<file path=ppt/tags/tag23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2_1"/>
  <p:tag name="KSO_WM_UNIT_INDEX" val="1_2_1"/>
  <p:tag name="KSO_WM_UNIT_LAYERLEVEL" val="1_1_1"/>
  <p:tag name="KSO_WM_UNIT_TYPE" val="l_h_i"/>
</p:tagLst>
</file>

<file path=ppt/tags/tag23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2_2"/>
  <p:tag name="KSO_WM_UNIT_INDEX" val="1_2_2"/>
  <p:tag name="KSO_WM_UNIT_LAYERLEVEL" val="1_1_1"/>
  <p:tag name="KSO_WM_UNIT_TYPE" val="l_h_i"/>
</p:tagLst>
</file>

<file path=ppt/tags/tag23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3_1"/>
  <p:tag name="KSO_WM_UNIT_INDEX" val="1_3_1"/>
  <p:tag name="KSO_WM_UNIT_LAYERLEVEL" val="1_1_1"/>
  <p:tag name="KSO_WM_UNIT_TYPE" val="l_h_i"/>
</p:tagLst>
</file>

<file path=ppt/tags/tag23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3_2"/>
  <p:tag name="KSO_WM_UNIT_INDEX" val="1_3_2"/>
  <p:tag name="KSO_WM_UNIT_LAYERLEVEL" val="1_1_1"/>
  <p:tag name="KSO_WM_UNIT_TYPE" val="l_h_i"/>
</p:tagLst>
</file>

<file path=ppt/tags/tag23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i*1_4_1"/>
  <p:tag name="KSO_WM_UNIT_INDEX" val="1_4_1"/>
  <p:tag name="KSO_WM_UNIT_LAYERLEVEL" val="1_1_1"/>
  <p:tag name="KSO_WM_UNIT_TYPE" val="l_h_i"/>
</p:tagLst>
</file>

<file path=ppt/tags/tag23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310_3*l_h_i*1_4_2"/>
  <p:tag name="KSO_WM_UNIT_INDEX" val="1_4_2"/>
  <p:tag name="KSO_WM_UNIT_LAYERLEVEL" val="1_1_1"/>
  <p:tag name="KSO_WM_UNIT_TYPE" val="l_h_i"/>
</p:tagLst>
</file>

<file path=ppt/tags/tag2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3.45452880859375,&quot;width&quot;:860.249572753906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YPE" val="l_h_f"/>
</p:tagLst>
</file>

<file path=ppt/tags/tag24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.6000000238418579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1"/>
  <p:tag name="KSO_WM_UNIT_INDEX" val="1_1"/>
  <p:tag name="KSO_WM_UNIT_LAYERLEVEL" val="1_1"/>
  <p:tag name="KSO_WM_UNIT_LINE_FORE_SCHEMECOLOR_INDEX" val="5"/>
  <p:tag name="KSO_WM_UNIT_TYPE" val="l_i"/>
</p:tagLst>
</file>

<file path=ppt/tags/tag24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solidLine&quot;:{&quot;brightness&quot;:0,&quot;colorType&quot;:1,&quot;foreColorIndex&quot;:5,&quot;transparency&quot;:0},&quot;type&quot;:1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i*1_2"/>
  <p:tag name="KSO_WM_UNIT_INDEX" val="1_2"/>
  <p:tag name="KSO_WM_UNIT_LAYERLEVEL" val="1_1"/>
  <p:tag name="KSO_WM_UNIT_LINE_FORE_SCHEMECOLOR_INDEX" val="5"/>
  <p:tag name="KSO_WM_UNIT_TYPE" val="l_i"/>
</p:tagLst>
</file>

<file path=ppt/tags/tag24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1"/>
  <p:tag name="KSO_WM_UNIT_INDEX" val="1_4_1"/>
  <p:tag name="KSO_WM_UNIT_LAYERLEVEL" val="1_1_1"/>
  <p:tag name="KSO_WM_UNIT_TYPE" val="l_h_i"/>
</p:tagLst>
</file>

<file path=ppt/tags/tag247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4_2"/>
  <p:tag name="KSO_WM_UNIT_INDEX" val="1_4_2"/>
  <p:tag name="KSO_WM_UNIT_LAYERLEVEL" val="1_1_1"/>
  <p:tag name="KSO_WM_UNIT_LINE_FORE_SCHEMECOLOR_INDEX" val="5"/>
  <p:tag name="KSO_WM_UNIT_TYPE" val="l_h_i"/>
</p:tagLst>
</file>

<file path=ppt/tags/tag24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4_1"/>
  <p:tag name="KSO_WM_UNIT_INDEX" val="1_4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4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3_1"/>
  <p:tag name="KSO_WM_UNIT_INDEX" val="1_3_1"/>
  <p:tag name="KSO_WM_UNIT_LAYERLEVEL" val="1_1_1"/>
  <p:tag name="KSO_WM_UNIT_TYPE" val="l_h_i"/>
</p:tagLst>
</file>

<file path=ppt/tags/tag250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3_2"/>
  <p:tag name="KSO_WM_UNIT_INDEX" val="1_3_2"/>
  <p:tag name="KSO_WM_UNIT_LAYERLEVEL" val="1_1_1"/>
  <p:tag name="KSO_WM_UNIT_TYPE" val="l_h_i"/>
</p:tagLst>
</file>

<file path=ppt/tags/tag25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3_1"/>
  <p:tag name="KSO_WM_UNIT_INDEX" val="1_3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6000000238418579,&quot;colorType&quot;:1,&quot;foreColorIndex&quot;:5,&quot;pos&quot;:0.19580000638961792,&quot;transparency&quot;:0},{&quot;brightness&quot;:-0.25,&quot;colorType&quot;:1,&quot;foreColorIndex&quot;:5,&quot;pos&quot;:0.9399999976158142,&quot;transparency&quot;:0},{&quot;brightness&quot;:0,&quot;colorType&quot;:1,&quot;foreColorIndex&quot;:5,&quot;pos&quot;:0.7300000190734863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brightness&quot;:0,&quot;colorType&quot;:1,&quot;foreColorIndex&quot;:5,&quot;transparency&quot;:0.7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1"/>
  <p:tag name="KSO_WM_UNIT_INDEX" val="1_2_1"/>
  <p:tag name="KSO_WM_UNIT_LAYERLEVEL" val="1_1_1"/>
  <p:tag name="KSO_WM_UNIT_TYPE" val="l_h_i"/>
</p:tagLst>
</file>

<file path=ppt/tags/tag25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14,&quot;pos&quot;:0,&quot;transparency&quot;:0},{&quot;brightness&quot;:0.4000000059604645,&quot;colorType&quot;:1,&quot;foreColorIndex&quot;:5,&quot;pos&quot;:1,&quot;transparency&quot;:0}],&quot;type&quot;:3},&quot;glow&quot;:{&quot;colorType&quot;:0},&quot;line&quot;:{&quot;solidLine&quot;:{&quot;brightness&quot;:0.4000000059604645,&quot;colorType&quot;:1,&quot;foreColorIndex&quot;:5,&quot;transparency&quot;:0},&quot;type&quot;:1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2_2"/>
  <p:tag name="KSO_WM_UNIT_INDEX" val="1_2_2"/>
  <p:tag name="KSO_WM_UNIT_LAYERLEVEL" val="1_1_1"/>
  <p:tag name="KSO_WM_UNIT_LINE_FORE_SCHEMECOLOR_INDEX" val="5"/>
  <p:tag name="KSO_WM_UNIT_TYPE" val="l_h_i"/>
</p:tagLst>
</file>

<file path=ppt/tags/tag2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2,&quot;rgb&quot;:&quot;#ffffff&quot;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2_1"/>
  <p:tag name="KSO_WM_UNIT_INDEX" val="1_2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800000011920929,&quot;colorType&quot;:1,&quot;foreColorIndex&quot;:5,&quot;pos&quot;:0.75,&quot;transparency&quot;:0},{&quot;brightness&quot;:0,&quot;colorType&quot;:1,&quot;foreColorIndex&quot;:14,&quot;pos&quot;:0.47999998927116394,&quot;transparency&quot;:0}],&quot;type&quot;:3},&quot;glow&quot;:{&quot;colorType&quot;:0},&quot;line&quot;:{&quot;gradient&quot;:[{&quot;brightness&quot;:0,&quot;colorType&quot;:1,&quot;foreColorIndex&quot;:5,&quot;pos&quot;:0,&quot;transparency&quot;:0},{&quot;brightness&quot;:0,&quot;colorType&quot;:1,&quot;foreColorIndex&quot;:5,&quot;pos&quot;:1,&quot;transparency&quot;:0.800000011920929},{&quot;brightness&quot;:0,&quot;colorType&quot;:1,&quot;foreColorIndex&quot;:5,&quot;pos&quot;:0.6499999761581421,&quot;transparency&quot;:0},{&quot;brightness&quot;:0,&quot;colorType&quot;:1,&quot;foreColorIndex&quot;:5,&quot;pos&quot;:0.3199999928474426,&quot;transparency&quot;:0.800000011920929}],&quot;type&quot;:2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i*1_1_1"/>
  <p:tag name="KSO_WM_UNIT_INDEX" val="1_1_1"/>
  <p:tag name="KSO_WM_UNIT_LAYERLEVEL" val="1_1_1"/>
  <p:tag name="KSO_WM_UNIT_TYPE" val="l_h_i"/>
</p:tagLst>
</file>

<file path=ppt/tags/tag256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-0.25,&quot;colorType&quot;:1,&quot;foreColorIndex&quot;:5,&quot;pos&quot;:0.8199999928474426,&quot;transparency&quot;:0},{&quot;brightness&quot;:0.4000000059604645,&quot;colorType&quot;:1,&quot;foreColorIndex&quot;:5,&quot;pos&quot;:0,&quot;transparency&quot;:0},{&quot;brightness&quot;:0,&quot;colorType&quot;:1,&quot;foreColorIndex&quot;:5,&quot;pos&quot;:0.33000001311302185,&quot;transparency&quot;:0}],&quot;type&quot;:3},&quot;glow&quot;:{&quot;colorType&quot;:0},&quot;line&quot;:{&quot;type&quot;:0},&quot;shadow&quot;:{&quot;brightness&quot;:0,&quot;colorType&quot;:1,&quot;foreColorIndex&quot;:5,&quot;transparency&quot;:0.7200000286102295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FILL_FORE_SCHEMECOLOR_INDEX" val="5"/>
  <p:tag name="KSO_WM_UNIT_HIGHLIGHT" val="0"/>
  <p:tag name="KSO_WM_UNIT_ID" val="diagram20231447_3*l_h_i*1_1_2"/>
  <p:tag name="KSO_WM_UNIT_INDEX" val="1_1_2"/>
  <p:tag name="KSO_WM_UNIT_LAYERLEVEL" val="1_1_1"/>
  <p:tag name="KSO_WM_UNIT_TYPE" val="l_h_i"/>
</p:tagLst>
</file>

<file path=ppt/tags/tag25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185.14283752441406,&quot;width&quot;:862.9256591796875}"/>
  <p:tag name="KSO_WM_TAG_VERSION" val="3.0"/>
  <p:tag name="KSO_WM_TEMPLATE_CATEGORY" val="diagram"/>
  <p:tag name="KSO_WM_TEMPLATE_INDEX" val="20231447"/>
  <p:tag name="KSO_WM_UNIT_COMPATIBLE" val="0"/>
  <p:tag name="KSO_WM_UNIT_DIAGRAM_ISNUMVISUAL" val="0"/>
  <p:tag name="KSO_WM_UNIT_DIAGRAM_ISREFERUNIT" val="0"/>
  <p:tag name="KSO_WM_UNIT_HIGHLIGHT" val="0"/>
  <p:tag name="KSO_WM_UNIT_ID" val="diagram20231447_3*l_h_f*1_1_1"/>
  <p:tag name="KSO_WM_UNIT_INDEX" val="1_1_1"/>
  <p:tag name="KSO_WM_UNIT_LAYERLEVEL" val="1_1_1"/>
  <p:tag name="KSO_WM_UNIT_NOCLEAR" val="0"/>
  <p:tag name="KSO_WM_UNIT_PRESET_TEXT" val="单击此处输入你的项正文，请阐述观点"/>
  <p:tag name="KSO_WM_UNIT_SUBTYPE" val="a"/>
  <p:tag name="KSO_WM_UNIT_TEXT_FILL_FORE_SCHEMECOLOR_INDEX_BRIGHTNESS" val="0.15"/>
  <p:tag name="KSO_WM_UNIT_TEXT_FILL_TYPE" val="1"/>
  <p:tag name="KSO_WM_UNIT_TYPE" val="l_h_f"/>
  <p:tag name="KSO_WM_UNIT_VALUE" val="60"/>
</p:tagLst>
</file>

<file path=ppt/tags/tag258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">
  <a:themeElements>
    <a:clrScheme name="自定义 61">
      <a:dk1>
        <a:srgbClr val="000000"/>
      </a:dk1>
      <a:lt1>
        <a:srgbClr val="FFFFFF"/>
      </a:lt1>
      <a:dk2>
        <a:srgbClr val="603A33"/>
      </a:dk2>
      <a:lt2>
        <a:srgbClr val="FFFBEF"/>
      </a:lt2>
      <a:accent1>
        <a:srgbClr val="EE595D"/>
      </a:accent1>
      <a:accent2>
        <a:srgbClr val="428894"/>
      </a:accent2>
      <a:accent3>
        <a:srgbClr val="F48562"/>
      </a:accent3>
      <a:accent4>
        <a:srgbClr val="F7A56D"/>
      </a:accent4>
      <a:accent5>
        <a:srgbClr val="FCC378"/>
      </a:accent5>
      <a:accent6>
        <a:srgbClr val="FCD36C"/>
      </a:accent6>
      <a:hlink>
        <a:srgbClr val="0563C1"/>
      </a:hlink>
      <a:folHlink>
        <a:srgbClr val="954F72"/>
      </a:folHlink>
    </a:clrScheme>
    <a:fontScheme name="稻壳儿-常规宋体05">
      <a:majorFont>
        <a:latin typeface="汉仪书宋二简"/>
        <a:ea typeface="汉仪书宋二简"/>
        <a:cs typeface="Arial"/>
      </a:majorFont>
      <a:minorFont>
        <a:latin typeface="MiSans Normal"/>
        <a:ea typeface="MiSans Normal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solidFill>
          <a:schemeClr val="bg1"/>
        </a:solidFill>
        <a:ln>
          <a:solidFill>
            <a:schemeClr val="accent2"/>
          </a:solidFill>
          <a:prstDash val="solid"/>
        </a:ln>
      </a:spPr>
      <a:bodyPr anchor="ctr" rtlCol="0" wrap="square">
        <a:noAutofit/>
      </a:bodyPr>
      <a:lstStyle>
        <a:defPPr algn="ctr"/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</a:objectDefaul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90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7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6">
      <vt:lpstr>Arial</vt:lpstr>
      <vt:lpstr>Calibri</vt:lpstr>
      <vt:lpstr>汉仪书宋二简</vt:lpstr>
      <vt:lpstr>MiSans Normal</vt:lpstr>
      <vt:lpstr>Wingdings</vt:lpstr>
      <vt:lpstr>微软雅黑</vt:lpstr>
      <vt:lpstr>宋体</vt:lpstr>
      <vt:lpstr>Office Theme</vt:lpstr>
      <vt:lpstr>2024年团圆睦邻的春节</vt:lpstr>
      <vt:lpstr>目录</vt:lpstr>
      <vt:lpstr>添加章节标题</vt:lpstr>
      <vt:lpstr>春节的历史与文化</vt:lpstr>
      <vt:lpstr>春节的起源与历史</vt:lpstr>
      <vt:lpstr>春节的传统习俗</vt:lpstr>
      <vt:lpstr>春节的文化意义</vt:lpstr>
      <vt:lpstr>春节的庆祝方式</vt:lpstr>
      <vt:lpstr>团圆睦邻的春节氛围</vt:lpstr>
      <vt:lpstr>家庭团聚的重要性</vt:lpstr>
      <vt:lpstr>社区睦邻的体现</vt:lpstr>
      <vt:lpstr>春节期间的特色活动</vt:lpstr>
      <vt:lpstr>春节氛围的营造方式</vt:lpstr>
      <vt:lpstr>春节期间的特色美食</vt:lpstr>
      <vt:lpstr>传统年货的准备</vt:lpstr>
      <vt:lpstr>春节家宴的特色菜肴</vt:lpstr>
      <vt:lpstr>特色美食的寓意与象征意义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2024-09-05T06:44:07.650</cp:lastPrinted>
  <dcterms:created xsi:type="dcterms:W3CDTF">2024-09-04T22:44:07Z</dcterms:created>
  <dcterms:modified xsi:type="dcterms:W3CDTF">2024-09-04T22:44:10Z</dcterms:modified>
</cp:coreProperties>
</file>