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84A18-7148-45BB-993B-9B5FFAED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75778-8D63-48D7-B61E-D4442B961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11ABC-C7C1-4915-BB73-AFD102F4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72292-6606-4C76-A993-0F1B2D95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03F5F7-BE0B-41A2-A8A9-28D71D7F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70068-08D5-4E79-99EB-ACD1158A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2CFBB-659A-4B63-92B5-D84517C86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DF7C5-DD4F-477F-A492-7F80BB8D5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6739C-6260-47B7-A068-65B47CB0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F4296-B7B0-4412-AF13-5BAC93E9C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25629-4213-426D-8EC9-B8104734D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21002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家庭电器行业2024年市场趋势与营销策略展望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市场概述与现状分析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2024年家庭电器市场趋势预测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营销策略创新与实践探讨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渠道拓展与优化策略分析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价格策略与促销活动设计建议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服务体系完善与顾客关系管理策略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市场概述与现状分析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家庭电器市场在过去几年中持续增长，市场规模不断扩大。根据行业报告，2023年家庭电器市场规模已达到数千亿元人民币。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随着消费者对高品质生活的追求和科技的不断发展，家庭电器市场增长速度将保持稳定。预计未来几年，该市场将以每年5%-10%的速度增长。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家庭电器市场规模及增长速度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消费者对家庭电器的需求呈现出多样化、个性化的特点。同时，消费者对产品的品质、功能、设计等方面的要求也越来越高。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未来几年，消费者对家庭电器的需求将继续向高品质、智能化、环保等方向发展。此外，随着物联网、人工智能等技术的不断发展，消费者对家庭电器的互联互通、语音控制等功能的需求也将不断增加。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行业竞争格局与发展瓶颈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目前，家庭电器市场竞争激烈，国内外品牌众多。国内品牌如海尔、美的、格力等在市场上占据一定优势，而国际品牌如西门子、松下、飞利浦等也在积极布局中国市场。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家庭电器市场的发展瓶颈主要包括技术创新不足、产品品质参差不齐、价格战激烈等问题。此外，随着消费者对环保、节能等方面的要求越来越高，企业需要不断加大研发力度，推出更加符合市场需求的产品。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发展瓶颈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2024年家庭电器市场趋势预测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智能化、个性化产品成主流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家庭电器产品将更加智能化，通过人工智能技术实现语音控制、自动识别用户需求等功能。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消费者对于个性化产品的需求增加，厂家将提供更多定制化服务，如颜色、功能、尺寸等方面的个性化选择。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智能家居系统整合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家庭电器将与智能家居系统整合，实现家电设备间的互联互通和智能化管理。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节能技术普及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节能技术将在家庭电器产品中得到更广泛的应用，如高效电机、节能控制系统等，降低产品的能耗。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绿色认证推广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绿色认证将成为家庭电器产品的重要卖点，厂家将积极推广通过绿色认证的产品，提高消费者对产品的信任度。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环保材料应用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家庭电器产品将采用更环保的材料，如可回收塑料、环保金属等，降低产品对环境的污染。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183" b="1218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绿色环保、节能高效产品受欢迎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家庭电器厂家将加大线上渠道的投入，通过电商平台、社交媒体等途径拓展销售渠道，提高产品的曝光度和销售量。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线下体验店将成为家庭电器销售的重要场所，提供产品展示、体验、售后服务等一站式服务，增强消费者的购买意愿和忠诚度。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线下体验店建设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家庭电器厂家将制定全渠道营销策略，整合线上线下资源，打造多元化的销售渠道和服务体系，满足消费者的不同需求。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全渠道营销策略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线上线下融合，全渠道营销成趋势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营销策略创新与实践探讨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针对不同消费者群体，进行市场细分，明确目标市场和目标消费者。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根据目标市场和消费者需求，进行产品精准定位，打造差异化竞争优势。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通过精准定位和差异化竞争优势，塑造独特的品牌形象，提升品牌知名度和美誉度。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精准定位，打造差异化竞争优势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通过广告、公关、促销等多种手段，进行品牌传播，提高品牌曝光度和认知度。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加强品牌形象的维护和管理，确保品牌形象的一致性和稳定性。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品牌延伸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利用品牌知名度和美誉度，进行品牌延伸，拓展新的市场和产品线。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强化品牌建设，提升消费者认知度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https://d.book118.com/667121002046006032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2024-09-05T01:39:54.995</cp:lastPrinted>
  <dcterms:created xsi:type="dcterms:W3CDTF">2024-09-04T17:39:55Z</dcterms:created>
  <dcterms:modified xsi:type="dcterms:W3CDTF">2024-09-04T17:39:57Z</dcterms:modified>
</cp:coreProperties>
</file>