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725AE8-401B-4112-BED6-09A4F1B9BE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9A24C-D49D-4C25-BFB5-232E39751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26D884-37A6-4765-BB95-88CFEF254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9E30B6-8E9D-4157-93AE-360E3CC0D1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93FDCA-A385-4ED6-88F0-E9B298A774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31F6E5-DA2D-4CC2-B0F4-F9E64E4806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354B9A-0EC7-4220-BB66-BA5A9EC5C0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A3702F-9338-4829-B924-E0B7FEC452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957384-B96F-4187-BA80-B1BAA4CD9B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276F6-768E-427F-83C7-793686E47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1EAC0-9881-4B85-91BF-9153531F9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2201101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芯片抗软错误加固技术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背景与引言
 软错误定义与分类
 芯片抗软错误必要性
 常见加固技术概述
 加固技术详细解析
 技术对比与选择
 加固技术实践案例
 结论与未来展望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背景与引言</a:t>
            </a:r>
          </a:p>
        </p:txBody>
      </p:sp>
      <p:sp>
        <p:nvSpPr>
          <p:cNvPr id="3" name="Subtitle 2"/>
          <p:cNvSpPr>
            <a:spLocks noGrp="1"/>
          </p:cNvSpPr>
          <p:nvPr>
            <p:ph type="subTitle" idx="1"/>
          </p:nvPr>
        </p:nvSpPr>
        <p:spPr/>
        <p:txBody>
          <a:bodyPr/>
          <a:lstStyle/>
          <a:p>
            <a:r>
              <a:t>芯片抗软错误加固技术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背景与引言</a:t>
            </a:r>
          </a:p>
        </p:txBody>
      </p:sp>
      <p:sp>
        <p:nvSpPr>
          <p:cNvPr id="3" name="Text Placeholder 2"/>
          <p:cNvSpPr>
            <a:spLocks noGrp="1"/>
          </p:cNvSpPr>
          <p:nvPr>
            <p:ph type="body" idx="1"/>
          </p:nvPr>
        </p:nvSpPr>
        <p:spPr/>
        <p:txBody>
          <a:bodyPr/>
          <a:lstStyle/>
          <a:p>
            <a:r>
              <a:t>芯片抗软错误加固技术的需求背景</a:t>
            </a:r>
          </a:p>
        </p:txBody>
      </p:sp>
      <p:sp>
        <p:nvSpPr>
          <p:cNvPr id="4" name="Content Placeholder 3"/>
          <p:cNvSpPr>
            <a:spLocks noGrp="1"/>
          </p:cNvSpPr>
          <p:nvPr>
            <p:ph sz="half" idx="2"/>
          </p:nvPr>
        </p:nvSpPr>
        <p:spPr/>
        <p:txBody>
          <a:bodyPr/>
          <a:lstStyle/>
          <a:p>
            <a:r>
              <a:t>1.随着技术的不断进步，芯片已成为各种电子设备的核心组件，因此对芯片的安全性和可靠性提出了更高的要求。</a:t>
            </a:r>
          </a:p>
          <a:p>
            <a:r>
              <a:t>2.软错误是导致芯片失效的主要原因之一，而芯片抗软错误加固技术可以有效提高芯片的可靠性和稳定性。</a:t>
            </a:r>
          </a:p>
          <a:p>
            <a:r>
              <a:t>3.随着人工智能、物联网等技术的快速发展，芯片抗软错误加固技术的需求将会进一步增加。</a:t>
            </a:r>
          </a:p>
          <a:p/>
        </p:txBody>
      </p:sp>
      <p:sp>
        <p:nvSpPr>
          <p:cNvPr id="5" name="Text Placeholder 4"/>
          <p:cNvSpPr>
            <a:spLocks noGrp="1"/>
          </p:cNvSpPr>
          <p:nvPr>
            <p:ph type="body" idx="3"/>
          </p:nvPr>
        </p:nvSpPr>
        <p:spPr/>
        <p:txBody>
          <a:bodyPr/>
          <a:lstStyle/>
          <a:p>
            <a:r>
              <a:t>芯片抗软错误加固技术的研究现状</a:t>
            </a:r>
          </a:p>
        </p:txBody>
      </p:sp>
      <p:sp>
        <p:nvSpPr>
          <p:cNvPr id="6" name="Content Placeholder 5"/>
          <p:cNvSpPr>
            <a:spLocks noGrp="1"/>
          </p:cNvSpPr>
          <p:nvPr>
            <p:ph sz="half" idx="4"/>
          </p:nvPr>
        </p:nvSpPr>
        <p:spPr/>
        <p:txBody>
          <a:bodyPr/>
          <a:lstStyle/>
          <a:p>
            <a:r>
              <a:t>1.当前，芯片抗软错误加固技术已成为研究热点，全球范围内的研究人员和企业都在开展相关研究。</a:t>
            </a:r>
          </a:p>
          <a:p>
            <a:r>
              <a:t>2.研究表明，芯片抗软错误加固技术可以有效减少软错误的发生，提高芯片的可靠性和稳定性。</a:t>
            </a:r>
          </a:p>
          <a:p>
            <a:r>
              <a:t>3.但是，现有的芯片抗软错误加固技术仍存在一些问题，如会增加芯片功耗和面积等，需要进一步优化。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背景与引言</a:t>
            </a:r>
          </a:p>
        </p:txBody>
      </p:sp>
      <p:sp>
        <p:nvSpPr>
          <p:cNvPr id="3" name="Text Placeholder 2"/>
          <p:cNvSpPr>
            <a:spLocks noGrp="1"/>
          </p:cNvSpPr>
          <p:nvPr>
            <p:ph type="body" idx="1"/>
          </p:nvPr>
        </p:nvSpPr>
        <p:spPr/>
        <p:txBody>
          <a:bodyPr/>
          <a:lstStyle/>
          <a:p>
            <a:r>
              <a:t>芯片抗软错误加固技术的发展趋势</a:t>
            </a:r>
          </a:p>
        </p:txBody>
      </p:sp>
      <p:sp>
        <p:nvSpPr>
          <p:cNvPr id="4" name="Content Placeholder 3"/>
          <p:cNvSpPr>
            <a:spLocks noGrp="1"/>
          </p:cNvSpPr>
          <p:nvPr>
            <p:ph sz="half" idx="2"/>
          </p:nvPr>
        </p:nvSpPr>
        <p:spPr/>
        <p:txBody>
          <a:bodyPr/>
          <a:lstStyle/>
          <a:p>
            <a:r>
              <a:t>1.随着技术的不断进步，芯片抗软错误加固技术将会越来越智能化和自主化。</a:t>
            </a:r>
          </a:p>
          <a:p>
            <a:r>
              <a:t>2.未来，芯片抗软错误加固技术将会更加注重性能和功耗的平衡，以实现更好的综合效果。</a:t>
            </a:r>
          </a:p>
          <a:p>
            <a:r>
              <a:t>3.同时，芯片抗软错误加固技术也将会与其他技术如人工智能、物联网等进行融合，推动整个领域的发展。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软错误定义与分类</a:t>
            </a:r>
          </a:p>
        </p:txBody>
      </p:sp>
      <p:sp>
        <p:nvSpPr>
          <p:cNvPr id="3" name="Subtitle 2"/>
          <p:cNvSpPr>
            <a:spLocks noGrp="1"/>
          </p:cNvSpPr>
          <p:nvPr>
            <p:ph type="subTitle" idx="1"/>
          </p:nvPr>
        </p:nvSpPr>
        <p:spPr/>
        <p:txBody>
          <a:bodyPr/>
          <a:lstStyle/>
          <a:p>
            <a:r>
              <a:t>芯片抗软错误加固技术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软错误定义与分类</a:t>
            </a:r>
          </a:p>
        </p:txBody>
      </p:sp>
      <p:sp>
        <p:nvSpPr>
          <p:cNvPr id="3" name="Text Placeholder 2"/>
          <p:cNvSpPr>
            <a:spLocks noGrp="1"/>
          </p:cNvSpPr>
          <p:nvPr>
            <p:ph type="body" idx="1"/>
          </p:nvPr>
        </p:nvSpPr>
        <p:spPr/>
        <p:txBody>
          <a:bodyPr/>
          <a:lstStyle/>
          <a:p>
            <a:r>
              <a:t>软错误定义</a:t>
            </a:r>
          </a:p>
        </p:txBody>
      </p:sp>
      <p:sp>
        <p:nvSpPr>
          <p:cNvPr id="4" name="Content Placeholder 3"/>
          <p:cNvSpPr>
            <a:spLocks noGrp="1"/>
          </p:cNvSpPr>
          <p:nvPr>
            <p:ph sz="half" idx="2"/>
          </p:nvPr>
        </p:nvSpPr>
        <p:spPr/>
        <p:txBody>
          <a:bodyPr/>
          <a:lstStyle/>
          <a:p>
            <a:r>
              <a:t>1.软错误是指由于环境因素（如辐射、电磁干扰等）导致芯片内部状态发生改变，从而引发系统错误或故障。</a:t>
            </a:r>
          </a:p>
          <a:p>
            <a:r>
              <a:t>2.软错误不同于硬件故障，它通常是暂时的、可逆的，且不会对芯片造成物理损伤。</a:t>
            </a:r>
          </a:p>
          <a:p>
            <a:r>
              <a:t>3.随着技术节点的不断缩小，软错误对芯片可靠性的影响越来越突出，已成为影响系统稳定性和可靠性的重要因素。</a:t>
            </a:r>
          </a:p>
          <a:p/>
        </p:txBody>
      </p:sp>
      <p:sp>
        <p:nvSpPr>
          <p:cNvPr id="5" name="Text Placeholder 4"/>
          <p:cNvSpPr>
            <a:spLocks noGrp="1"/>
          </p:cNvSpPr>
          <p:nvPr>
            <p:ph type="body" idx="3"/>
          </p:nvPr>
        </p:nvSpPr>
        <p:spPr/>
        <p:txBody>
          <a:bodyPr/>
          <a:lstStyle/>
          <a:p>
            <a:r>
              <a:t>软错误分类</a:t>
            </a:r>
          </a:p>
        </p:txBody>
      </p:sp>
      <p:sp>
        <p:nvSpPr>
          <p:cNvPr id="6" name="Content Placeholder 5"/>
          <p:cNvSpPr>
            <a:spLocks noGrp="1"/>
          </p:cNvSpPr>
          <p:nvPr>
            <p:ph sz="half" idx="4"/>
          </p:nvPr>
        </p:nvSpPr>
        <p:spPr/>
        <p:txBody>
          <a:bodyPr/>
          <a:lstStyle/>
          <a:p>
            <a:r>
              <a:t>1.单粒子翻转（SEU）：单个高能粒子导致存储单元状态翻转，引发数据错误。</a:t>
            </a:r>
          </a:p>
          <a:p>
            <a:r>
              <a:t>2.单粒子瞬态脉冲（SET）：单个高能粒子在芯片内部产生瞬态电流脉冲，影响电路正常工作。</a:t>
            </a:r>
          </a:p>
          <a:p>
            <a:r>
              <a:t>3.多比特翻转：多个存储单元状态同时翻转，导致更严重的数据错误。</a:t>
            </a:r>
          </a:p>
          <a:p>
            <a:r>
              <a:t>以上内容仅供参考，具体内容可以根据您的需求进行调整优化。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芯片抗软错误必要性</a:t>
            </a:r>
          </a:p>
        </p:txBody>
      </p:sp>
      <p:sp>
        <p:nvSpPr>
          <p:cNvPr id="3" name="Subtitle 2"/>
          <p:cNvSpPr>
            <a:spLocks noGrp="1"/>
          </p:cNvSpPr>
          <p:nvPr>
            <p:ph type="subTitle" idx="1"/>
          </p:nvPr>
        </p:nvSpPr>
        <p:spPr/>
        <p:txBody>
          <a:bodyPr/>
          <a:lstStyle/>
          <a:p>
            <a:r>
              <a:t>芯片抗软错误加固技术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芯片抗软错误必要性</a:t>
            </a:r>
          </a:p>
        </p:txBody>
      </p:sp>
      <p:sp>
        <p:nvSpPr>
          <p:cNvPr id="3" name="Text Placeholder 2"/>
          <p:cNvSpPr>
            <a:spLocks noGrp="1"/>
          </p:cNvSpPr>
          <p:nvPr>
            <p:ph type="body" idx="1"/>
          </p:nvPr>
        </p:nvSpPr>
        <p:spPr/>
        <p:txBody>
          <a:bodyPr/>
          <a:lstStyle/>
          <a:p>
            <a:r>
              <a:t>芯片抗软错误加固技术的必要性</a:t>
            </a:r>
          </a:p>
        </p:txBody>
      </p:sp>
      <p:sp>
        <p:nvSpPr>
          <p:cNvPr id="4" name="Content Placeholder 3"/>
          <p:cNvSpPr>
            <a:spLocks noGrp="1"/>
          </p:cNvSpPr>
          <p:nvPr>
            <p:ph sz="half" idx="2"/>
          </p:nvPr>
        </p:nvSpPr>
        <p:spPr/>
        <p:txBody>
          <a:bodyPr/>
          <a:lstStyle/>
          <a:p>
            <a:r>
              <a:t>1.随着技术的不断进步，芯片在各种电子设备中的应用越来越广泛，芯片的安全性和可靠性对于设备的正常运行和数据安全至关重要。</a:t>
            </a:r>
          </a:p>
          <a:p>
            <a:r>
              <a:t>2.软错误是指由于辐射、电磁干扰等原因引起的芯片内部状态的变化，可能导致芯片功能异常或数据错误，对设备的正常运行和数据安全构成威胁。</a:t>
            </a:r>
          </a:p>
          <a:p>
            <a:r>
              <a:t>3.芯片抗软错误加固技术可以提高芯片的抗干扰能力和可靠性，保证设备的正常运行和数据安全，因此具有非常重要的必要性。</a:t>
            </a:r>
          </a:p>
          <a:p/>
        </p:txBody>
      </p:sp>
      <p:sp>
        <p:nvSpPr>
          <p:cNvPr id="5" name="Text Placeholder 4"/>
          <p:cNvSpPr>
            <a:spLocks noGrp="1"/>
          </p:cNvSpPr>
          <p:nvPr>
            <p:ph type="body" idx="3"/>
          </p:nvPr>
        </p:nvSpPr>
        <p:spPr/>
        <p:txBody>
          <a:bodyPr/>
          <a:lstStyle/>
          <a:p>
            <a:r>
              <a:t>芯片抗软错误加固技术的发展趋势</a:t>
            </a:r>
          </a:p>
        </p:txBody>
      </p:sp>
      <p:sp>
        <p:nvSpPr>
          <p:cNvPr id="6" name="Content Placeholder 5"/>
          <p:cNvSpPr>
            <a:spLocks noGrp="1"/>
          </p:cNvSpPr>
          <p:nvPr>
            <p:ph sz="half" idx="4"/>
          </p:nvPr>
        </p:nvSpPr>
        <p:spPr/>
        <p:txBody>
          <a:bodyPr/>
          <a:lstStyle/>
          <a:p>
            <a:r>
              <a:t>1.随着人工智能、物联网等技术的不断发展，芯片的应用场景越来越复杂，对芯片抗软错误加固技术的要求也越来越高。</a:t>
            </a:r>
          </a:p>
          <a:p>
            <a:r>
              <a:t>2.未来，芯片抗软错误加固技术将与人工智能、机器学习等技术相结合，实现更加智能化和高效化的加固效果。</a:t>
            </a:r>
          </a:p>
          <a:p>
            <a:r>
              <a:t>3.同时，随着技术的不断进步，芯片抗软错误加固技术也将不断发展和创新，为芯片的安全性和可靠性提供更加全面和有效的保障。</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芯片抗软错误必要性</a:t>
            </a:r>
          </a:p>
        </p:txBody>
      </p:sp>
      <p:sp>
        <p:nvSpPr>
          <p:cNvPr id="3" name="Content Placeholder 2"/>
          <p:cNvSpPr>
            <a:spLocks noGrp="1"/>
          </p:cNvSpPr>
          <p:nvPr>
            <p:ph sz="half" idx="2"/>
          </p:nvPr>
        </p:nvSpPr>
        <p:spPr/>
        <p:txBody>
          <a:bodyPr/>
          <a:lstStyle/>
          <a:p>
            <a:r>
              <a:t>1.芯片抗软错误加固技术在各种电子设备中的应用前景非常广泛，包括航天、航空、军事、通信、医疗等领域。</a:t>
            </a:r>
          </a:p>
          <a:p>
            <a:r>
              <a:t>2.随着技术的不断进步和应用场景的不断扩展，芯片抗软错误加固技术的市场需求也将不断增长。</a:t>
            </a:r>
          </a:p>
          <a:p>
            <a:r>
              <a:t>3.未来，芯片抗软错误加固技术将成为电子设备设计和制造中不可或缺的一部分，为设备的安全性和可靠性提供更加全面和有效的保障。</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芯片抗软错误加固技术的应用前景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常见加固技术概述</a:t>
            </a:r>
          </a:p>
        </p:txBody>
      </p:sp>
      <p:sp>
        <p:nvSpPr>
          <p:cNvPr id="3" name="Subtitle 2"/>
          <p:cNvSpPr>
            <a:spLocks noGrp="1"/>
          </p:cNvSpPr>
          <p:nvPr>
            <p:ph type="subTitle" idx="1"/>
          </p:nvPr>
        </p:nvSpPr>
        <p:spPr/>
        <p:txBody>
          <a:bodyPr/>
          <a:lstStyle/>
          <a:p>
            <a:r>
              <a:t>芯片抗软错误加固技术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常见加固技术概述</a:t>
            </a:r>
          </a:p>
        </p:txBody>
      </p:sp>
      <p:sp>
        <p:nvSpPr>
          <p:cNvPr id="3" name="Text Placeholder 2"/>
          <p:cNvSpPr>
            <a:spLocks noGrp="1"/>
          </p:cNvSpPr>
          <p:nvPr>
            <p:ph type="body" idx="1"/>
          </p:nvPr>
        </p:nvSpPr>
        <p:spPr/>
        <p:txBody>
          <a:bodyPr/>
          <a:lstStyle/>
          <a:p>
            <a:r>
              <a:t>冗余设计</a:t>
            </a:r>
          </a:p>
        </p:txBody>
      </p:sp>
      <p:sp>
        <p:nvSpPr>
          <p:cNvPr id="4" name="Content Placeholder 3"/>
          <p:cNvSpPr>
            <a:spLocks noGrp="1"/>
          </p:cNvSpPr>
          <p:nvPr>
            <p:ph sz="half" idx="2"/>
          </p:nvPr>
        </p:nvSpPr>
        <p:spPr/>
        <p:txBody>
          <a:bodyPr/>
          <a:lstStyle/>
          <a:p>
            <a:r>
              <a:t>1.通过增加冗余单元或电路来提高芯片的可靠性，当部分电路发生故障时，冗余单元可以接管工作，保证芯片的正常运行。</a:t>
            </a:r>
          </a:p>
          <a:p>
            <a:r>
              <a:t>2.冗余设计可以降低软错误率，提高芯片的抗干扰能力。</a:t>
            </a:r>
          </a:p>
          <a:p>
            <a:r>
              <a:t>3.需要平衡冗余设计和芯片面积、功耗之间的关系。</a:t>
            </a:r>
          </a:p>
          <a:p/>
        </p:txBody>
      </p:sp>
      <p:sp>
        <p:nvSpPr>
          <p:cNvPr id="5" name="Text Placeholder 4"/>
          <p:cNvSpPr>
            <a:spLocks noGrp="1"/>
          </p:cNvSpPr>
          <p:nvPr>
            <p:ph type="body" idx="3"/>
          </p:nvPr>
        </p:nvSpPr>
        <p:spPr/>
        <p:txBody>
          <a:bodyPr/>
          <a:lstStyle/>
          <a:p>
            <a:r>
              <a:t>错误检测和校正编码</a:t>
            </a:r>
          </a:p>
        </p:txBody>
      </p:sp>
      <p:sp>
        <p:nvSpPr>
          <p:cNvPr id="6" name="Content Placeholder 5"/>
          <p:cNvSpPr>
            <a:spLocks noGrp="1"/>
          </p:cNvSpPr>
          <p:nvPr>
            <p:ph sz="half" idx="4"/>
          </p:nvPr>
        </p:nvSpPr>
        <p:spPr/>
        <p:txBody>
          <a:bodyPr/>
          <a:lstStyle/>
          <a:p>
            <a:r>
              <a:t>1.通过添加校验位或纠错码来检测并纠正数据中的错误，保证数据的完整性。</a:t>
            </a:r>
          </a:p>
          <a:p>
            <a:r>
              <a:t>2.常见的错误检测和校正编码包括汉明码、CRC码等。</a:t>
            </a:r>
          </a:p>
          <a:p>
            <a:r>
              <a:t>3.需要考虑编码效率和纠错能力的平衡。</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常见加固技术概述</a:t>
            </a:r>
          </a:p>
        </p:txBody>
      </p:sp>
      <p:sp>
        <p:nvSpPr>
          <p:cNvPr id="3" name="Text Placeholder 2"/>
          <p:cNvSpPr>
            <a:spLocks noGrp="1"/>
          </p:cNvSpPr>
          <p:nvPr>
            <p:ph type="body" idx="1"/>
          </p:nvPr>
        </p:nvSpPr>
        <p:spPr/>
        <p:txBody>
          <a:bodyPr/>
          <a:lstStyle/>
          <a:p>
            <a:r>
              <a:t>动态电压和频率调整</a:t>
            </a:r>
          </a:p>
        </p:txBody>
      </p:sp>
      <p:sp>
        <p:nvSpPr>
          <p:cNvPr id="4" name="Content Placeholder 3"/>
          <p:cNvSpPr>
            <a:spLocks noGrp="1"/>
          </p:cNvSpPr>
          <p:nvPr>
            <p:ph sz="half" idx="2"/>
          </p:nvPr>
        </p:nvSpPr>
        <p:spPr/>
        <p:txBody>
          <a:bodyPr/>
          <a:lstStyle/>
          <a:p>
            <a:r>
              <a:t>1.通过动态调整芯片的电压和频率来降低软错误率，提高芯片的可靠性。</a:t>
            </a:r>
          </a:p>
          <a:p>
            <a:r>
              <a:t>2.动态电压和频率调整可以根据芯片的工作负载和温度变化进行实时调整，提高芯片的能效和稳定性。</a:t>
            </a:r>
          </a:p>
          <a:p>
            <a:r>
              <a:t>3.需要考虑调整速度和精度的平衡。</a:t>
            </a:r>
          </a:p>
          <a:p/>
        </p:txBody>
      </p:sp>
      <p:sp>
        <p:nvSpPr>
          <p:cNvPr id="5" name="Text Placeholder 4"/>
          <p:cNvSpPr>
            <a:spLocks noGrp="1"/>
          </p:cNvSpPr>
          <p:nvPr>
            <p:ph type="body" idx="3"/>
          </p:nvPr>
        </p:nvSpPr>
        <p:spPr/>
        <p:txBody>
          <a:bodyPr/>
          <a:lstStyle/>
          <a:p>
            <a:r>
              <a:t>工艺和版图优化</a:t>
            </a:r>
          </a:p>
        </p:txBody>
      </p:sp>
      <p:sp>
        <p:nvSpPr>
          <p:cNvPr id="6" name="Content Placeholder 5"/>
          <p:cNvSpPr>
            <a:spLocks noGrp="1"/>
          </p:cNvSpPr>
          <p:nvPr>
            <p:ph sz="half" idx="4"/>
          </p:nvPr>
        </p:nvSpPr>
        <p:spPr/>
        <p:txBody>
          <a:bodyPr/>
          <a:lstStyle/>
          <a:p>
            <a:r>
              <a:t>1.通过优化制造工艺和版图设计来降低软错误率，提高芯片的抗干扰能力。</a:t>
            </a:r>
          </a:p>
          <a:p>
            <a:r>
              <a:t>2.工艺优化可以减小晶体管尺寸，提高晶体管密度和性能；版图优化可以改善电路布局和布线，降低噪声和串扰。</a:t>
            </a:r>
          </a:p>
          <a:p>
            <a:r>
              <a:t>3.需要考虑工艺和版图优化的成本和可行性。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常见加固技术概述</a:t>
            </a:r>
          </a:p>
        </p:txBody>
      </p:sp>
      <p:sp>
        <p:nvSpPr>
          <p:cNvPr id="3" name="Content Placeholder 2"/>
          <p:cNvSpPr>
            <a:spLocks noGrp="1"/>
          </p:cNvSpPr>
          <p:nvPr>
            <p:ph sz="half" idx="2"/>
          </p:nvPr>
        </p:nvSpPr>
        <p:spPr/>
        <p:txBody>
          <a:bodyPr/>
          <a:lstStyle/>
          <a:p>
            <a:r>
              <a:t>1.通过辐射硬化技术提高芯片抗辐射能力，降低软错误率。</a:t>
            </a:r>
          </a:p>
          <a:p>
            <a:r>
              <a:t>2.辐射硬化技术包括总剂量效应防护、单粒子效应防护等。</a:t>
            </a:r>
          </a:p>
          <a:p>
            <a:r>
              <a:t>3.需要考虑辐射硬化技术对芯片性能和成本的影响。</a:t>
            </a:r>
          </a:p>
          <a:p/>
        </p:txBody>
      </p:sp>
      <p:sp>
        <p:nvSpPr>
          <p:cNvPr id="4" name="Text Placeholder 3"/>
          <p:cNvSpPr>
            <a:spLocks noGrp="1"/>
          </p:cNvSpPr>
          <p:nvPr>
            <p:ph type="body" idx="3"/>
          </p:nvPr>
        </p:nvSpPr>
        <p:spPr/>
        <p:txBody>
          <a:bodyPr/>
          <a:lstStyle/>
          <a:p>
            <a:r>
              <a:t>混合信号处理技术</a:t>
            </a:r>
          </a:p>
        </p:txBody>
      </p:sp>
      <p:sp>
        <p:nvSpPr>
          <p:cNvPr id="5" name="Content Placeholder 4"/>
          <p:cNvSpPr>
            <a:spLocks noGrp="1"/>
          </p:cNvSpPr>
          <p:nvPr>
            <p:ph sz="half" idx="4"/>
          </p:nvPr>
        </p:nvSpPr>
        <p:spPr/>
        <p:txBody>
          <a:bodyPr/>
          <a:lstStyle/>
          <a:p>
            <a:r>
              <a:t>1.通过混合信号处理技术提高芯片对噪声和干扰的抵抗能力。</a:t>
            </a:r>
          </a:p>
          <a:p>
            <a:r>
              <a:t>2.混合信号处理技术可以结合数字和模拟信号处理技术，提高信号的信噪比和动态范围。</a:t>
            </a:r>
          </a:p>
          <a:p>
            <a:r>
              <a:t>3.需要考虑混合信号处理技术的复杂度和实现难度。</a:t>
            </a:r>
          </a:p>
        </p:txBody>
      </p:sp>
      <p:sp>
        <p:nvSpPr>
          <p:cNvPr id="6" name="Text Placeholder 5"/>
          <p:cNvSpPr>
            <a:spLocks noGrp="1"/>
          </p:cNvSpPr>
          <p:nvPr>
            <p:ph type="body" idx="1"/>
          </p:nvPr>
        </p:nvSpPr>
        <p:spPr/>
        <p:txBody>
          <a:bodyPr/>
          <a:lstStyle/>
          <a:p>
            <a:r>
              <a:t>辐射硬化技术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https://d.book118.com/667122011014006034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背景与引言</vt:lpstr>
      <vt:lpstr> 背景与引言</vt:lpstr>
      <vt:lpstr> 背景与引言</vt:lpstr>
      <vt:lpstr> 软错误定义与分类</vt:lpstr>
      <vt:lpstr> 软错误定义与分类</vt:lpstr>
      <vt:lpstr> 芯片抗软错误必要性</vt:lpstr>
      <vt:lpstr> 芯片抗软错误必要性</vt:lpstr>
      <vt:lpstr> 芯片抗软错误必要性</vt:lpstr>
      <vt:lpstr> 常见加固技术概述</vt:lpstr>
      <vt:lpstr> 常见加固技术概述</vt:lpstr>
      <vt:lpstr> 常见加固技术概述</vt:lpstr>
      <vt:lpstr> 常见加固技术概述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2024-09-07T19:42:11.337</cp:lastPrinted>
  <dcterms:created xsi:type="dcterms:W3CDTF">2024-09-07T11:42:11Z</dcterms:created>
  <dcterms:modified xsi:type="dcterms:W3CDTF">2024-09-07T11:42:13Z</dcterms:modified>
</cp:coreProperties>
</file>