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xls" ContentType="application/vnd.ms-excel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992" r:id="rId3"/>
    <p:sldMasterId id="2147483994" r:id="rId4"/>
  </p:sld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5" r:id="rId27"/>
    <p:sldId id="328" r:id="rId28"/>
    <p:sldId id="331" r:id="rId29"/>
    <p:sldId id="334" r:id="rId30"/>
    <p:sldId id="337" r:id="rId31"/>
    <p:sldId id="340" r:id="rId32"/>
    <p:sldId id="343" r:id="rId33"/>
    <p:sldId id="346" r:id="rId34"/>
    <p:sldId id="349" r:id="rId35"/>
    <p:sldId id="352" r:id="rId36"/>
    <p:sldId id="355" r:id="rId37"/>
    <p:sldId id="358" r:id="rId38"/>
    <p:sldId id="361" r:id="rId39"/>
    <p:sldId id="364" r:id="rId40"/>
    <p:sldId id="366" r:id="rId41"/>
  </p:sldIdLst>
  <p:sldSz cx="9902952" cy="7427214"/>
  <p:notesSz cx="6858000" cy="9144000"/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slide" Target="slides/slide25.xml" /><Relationship Id="rId3" Type="http://schemas.openxmlformats.org/officeDocument/2006/relationships/slideMaster" Target="slideMasters/slideMaster3.xml" /><Relationship Id="rId30" Type="http://schemas.openxmlformats.org/officeDocument/2006/relationships/slide" Target="slides/slide26.xml" /><Relationship Id="rId31" Type="http://schemas.openxmlformats.org/officeDocument/2006/relationships/slide" Target="slides/slide27.xml" /><Relationship Id="rId32" Type="http://schemas.openxmlformats.org/officeDocument/2006/relationships/slide" Target="slides/slide28.xml" /><Relationship Id="rId33" Type="http://schemas.openxmlformats.org/officeDocument/2006/relationships/slide" Target="slides/slide29.xml" /><Relationship Id="rId34" Type="http://schemas.openxmlformats.org/officeDocument/2006/relationships/slide" Target="slides/slide30.xml" /><Relationship Id="rId35" Type="http://schemas.openxmlformats.org/officeDocument/2006/relationships/slide" Target="slides/slide31.xml" /><Relationship Id="rId36" Type="http://schemas.openxmlformats.org/officeDocument/2006/relationships/slide" Target="slides/slide32.xml" /><Relationship Id="rId37" Type="http://schemas.openxmlformats.org/officeDocument/2006/relationships/slide" Target="slides/slide33.xml" /><Relationship Id="rId38" Type="http://schemas.openxmlformats.org/officeDocument/2006/relationships/slide" Target="slides/slide34.xml" /><Relationship Id="rId39" Type="http://schemas.openxmlformats.org/officeDocument/2006/relationships/slide" Target="slides/slide35.xml" /><Relationship Id="rId4" Type="http://schemas.openxmlformats.org/officeDocument/2006/relationships/slideMaster" Target="slideMasters/slideMaster4.xml" /><Relationship Id="rId40" Type="http://schemas.openxmlformats.org/officeDocument/2006/relationships/slide" Target="slides/slide36.xml" /><Relationship Id="rId41" Type="http://schemas.openxmlformats.org/officeDocument/2006/relationships/slide" Target="slides/slide37.xml" /><Relationship Id="rId42" Type="http://schemas.openxmlformats.org/officeDocument/2006/relationships/tags" Target="tags/tag1.xml" /><Relationship Id="rId43" Type="http://schemas.openxmlformats.org/officeDocument/2006/relationships/presProps" Target="presProps.xml" /><Relationship Id="rId44" Type="http://schemas.openxmlformats.org/officeDocument/2006/relationships/viewProps" Target="viewProps.xml" /><Relationship Id="rId45" Type="http://schemas.openxmlformats.org/officeDocument/2006/relationships/theme" Target="theme/theme1.xml" /><Relationship Id="rId46" Type="http://schemas.openxmlformats.org/officeDocument/2006/relationships/tableStyles" Target="tableStyles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e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5359B9-13EB-4FAA-AF4A-CA5A851C00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D9DBE4-5FA9-499D-9E08-80033CFDD2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79B184-17CC-4B6A-BFC8-D8069610D1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D1C335-5DE0-417A-88FF-FCD660D99F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16CF77B-39EC-4870-A9F9-4C07FCE763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404ADBD-2A72-4328-8A87-7A26EAA614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453F848-67D1-41EE-913F-91FE864121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BE0BF3-3D8E-45EA-8940-5FD262A365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E035D0-2F76-4ADC-B2C2-5DF7639839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CFAAA1-D85F-4EED-8386-82820A099D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B1DFC5-F479-45EB-84CE-86AB9ED5FD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en-US" altLang="en-US" sz="1083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 eaLnBrk="1" hangingPunct="1"/>
            <a:endParaRPr lang="en-US" altLang="en-US" sz="1083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3AE1883-0942-4AA3-9DB2-9C7C3A0314B1}" type="slidenum">
              <a:rPr lang="zh-CN" altLang="en-US" sz="1083">
                <a:effectLst>
                  <a:outerShdw blurRad="38100" dist="38100" dir="2700000" algn="tl">
                    <a:schemeClr val="bg2"/>
                  </a:outerShdw>
                </a:effectLst>
              </a:rPr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en-US" altLang="en-US" sz="1083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 eaLnBrk="1" hangingPunct="1"/>
            <a:endParaRPr lang="en-US" altLang="en-US" sz="1083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3AE1883-0942-4AA3-9DB2-9C7C3A0314B1}" type="slidenum">
              <a:rPr lang="zh-CN" altLang="en-US" sz="1083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algn="r" eaLnBrk="1" hangingPunct="1"/>
            <a:endParaRPr lang="en-US" altLang="en-US" sz="1516">
              <a:solidFill>
                <a:srgbClr val="00336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 eaLnBrk="1" hangingPunct="1"/>
            <a:endParaRPr lang="en-US" altLang="en-US" sz="1516">
              <a:solidFill>
                <a:srgbClr val="00336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3AE1883-0942-4AA3-9DB2-9C7C3A0314B1}" type="slidenum">
              <a:rPr lang="zh-CN" altLang="en-US" sz="2816" b="1">
                <a:solidFill>
                  <a:srgbClr val="FFFFFF"/>
                </a:solidFill>
              </a:rPr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heme" Target="../theme/theme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/>
      <p:grpSp>
        <p:nvGrpSpPr>
          <p:cNvPr id="1026" name=""/>
          <p:cNvGrpSpPr/>
          <p:nvPr/>
        </p:nvGrpSpPr>
        <p:grpSpPr>
          <a:xfrm>
            <a:off x="0" y="6350"/>
            <a:ext cx="9899514" cy="7420864"/>
            <a:chExt cx="6236" cy="4675"/>
          </a:xfrm>
        </p:grpSpPr>
        <p:sp>
          <p:nvSpPr>
            <p:cNvPr id="1027" name="Freeform 3"/>
            <p:cNvSpPr/>
            <p:nvPr/>
          </p:nvSpPr>
          <p:spPr>
            <a:xfrm>
              <a:off x="604" y="1253"/>
              <a:ext cx="5632" cy="3421"/>
            </a:xfrm>
            <a:custGeom>
              <a:rect l="l" t="t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00099"/>
                </a:gs>
              </a:gsLst>
              <a:lin ang="0"/>
            </a:gradFill>
            <a:ln cap="flat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en-US"/>
              </a:defPPr>
              <a:lvl1pPr marL="0" indent="0" algn="l" defTabSz="9902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949" b="0" i="0" u="none" kern="1200">
                  <a:solidFill>
                    <a:schemeClr val="tx1"/>
                  </a:solidFill>
                  <a:latin typeface="Tahoma" charset="0"/>
                  <a:ea typeface="宋体" charset="-122"/>
                  <a:cs typeface="+mn-cs"/>
                </a:defRPr>
              </a:lvl1pPr>
              <a:lvl2pPr marL="495148" indent="0" algn="l" defTabSz="9902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949" b="0" i="0" u="none" kern="1200">
                  <a:solidFill>
                    <a:schemeClr val="tx1"/>
                  </a:solidFill>
                  <a:latin typeface="Tahoma" charset="0"/>
                  <a:ea typeface="宋体" charset="-122"/>
                  <a:cs typeface="+mn-cs"/>
                </a:defRPr>
              </a:lvl2pPr>
              <a:lvl3pPr marL="990295" indent="0" algn="l" defTabSz="9902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949" b="0" i="0" u="none" kern="1200">
                  <a:solidFill>
                    <a:schemeClr val="tx1"/>
                  </a:solidFill>
                  <a:latin typeface="Tahoma" charset="0"/>
                  <a:ea typeface="宋体" charset="-122"/>
                  <a:cs typeface="+mn-cs"/>
                </a:defRPr>
              </a:lvl3pPr>
              <a:lvl4pPr marL="1485443" indent="0" algn="l" defTabSz="9902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949" b="0" i="0" u="none" kern="1200">
                  <a:solidFill>
                    <a:schemeClr val="tx1"/>
                  </a:solidFill>
                  <a:latin typeface="Tahoma" charset="0"/>
                  <a:ea typeface="宋体" charset="-122"/>
                  <a:cs typeface="+mn-cs"/>
                </a:defRPr>
              </a:lvl4pPr>
              <a:lvl5pPr marL="1980591" indent="0" algn="l" defTabSz="9902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949" b="0" i="0" u="none" kern="1200">
                  <a:solidFill>
                    <a:schemeClr val="tx1"/>
                  </a:solidFill>
                  <a:latin typeface="Tahoma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eaLnBrk="1" hangingPunct="1"/>
              <a:endParaRPr lang="zh-CN" altLang="en-US"/>
            </a:p>
          </p:txBody>
        </p:sp>
        <p:sp>
          <p:nvSpPr>
            <p:cNvPr id="1028" name="Freeform 4"/>
            <p:cNvSpPr/>
            <p:nvPr/>
          </p:nvSpPr>
          <p:spPr>
            <a:xfrm>
              <a:off x="0" y="1253"/>
              <a:ext cx="604" cy="3421"/>
            </a:xfrm>
            <a:custGeom>
              <a:rect l="l" t="t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00099"/>
                </a:gs>
              </a:gsLst>
              <a:lin ang="5400000"/>
            </a:gradFill>
            <a:ln cap="flat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en-US"/>
              </a:defPPr>
              <a:lvl1pPr marL="0" indent="0" algn="l" defTabSz="9902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949" b="0" i="0" u="none" kern="1200">
                  <a:solidFill>
                    <a:schemeClr val="tx1"/>
                  </a:solidFill>
                  <a:latin typeface="Tahoma" charset="0"/>
                  <a:ea typeface="宋体" charset="-122"/>
                  <a:cs typeface="+mn-cs"/>
                </a:defRPr>
              </a:lvl1pPr>
              <a:lvl2pPr marL="495148" indent="0" algn="l" defTabSz="9902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949" b="0" i="0" u="none" kern="1200">
                  <a:solidFill>
                    <a:schemeClr val="tx1"/>
                  </a:solidFill>
                  <a:latin typeface="Tahoma" charset="0"/>
                  <a:ea typeface="宋体" charset="-122"/>
                  <a:cs typeface="+mn-cs"/>
                </a:defRPr>
              </a:lvl2pPr>
              <a:lvl3pPr marL="990295" indent="0" algn="l" defTabSz="9902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949" b="0" i="0" u="none" kern="1200">
                  <a:solidFill>
                    <a:schemeClr val="tx1"/>
                  </a:solidFill>
                  <a:latin typeface="Tahoma" charset="0"/>
                  <a:ea typeface="宋体" charset="-122"/>
                  <a:cs typeface="+mn-cs"/>
                </a:defRPr>
              </a:lvl3pPr>
              <a:lvl4pPr marL="1485443" indent="0" algn="l" defTabSz="9902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949" b="0" i="0" u="none" kern="1200">
                  <a:solidFill>
                    <a:schemeClr val="tx1"/>
                  </a:solidFill>
                  <a:latin typeface="Tahoma" charset="0"/>
                  <a:ea typeface="宋体" charset="-122"/>
                  <a:cs typeface="+mn-cs"/>
                </a:defRPr>
              </a:lvl4pPr>
              <a:lvl5pPr marL="1980591" indent="0" algn="l" defTabSz="9902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949" b="0" i="0" u="none" kern="1200">
                  <a:solidFill>
                    <a:schemeClr val="tx1"/>
                  </a:solidFill>
                  <a:latin typeface="Tahoma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eaLnBrk="1" hangingPunct="1"/>
              <a:endParaRPr lang="zh-CN" altLang="en-US"/>
            </a:p>
          </p:txBody>
        </p:sp>
        <p:grpSp>
          <p:nvGrpSpPr>
            <p:cNvPr id="1029" name=""/>
            <p:cNvGrpSpPr/>
            <p:nvPr/>
          </p:nvGrpSpPr>
          <p:grpSpPr>
            <a:xfrm>
              <a:off x="0" y="0"/>
              <a:ext cx="6236" cy="4674"/>
              <a:chExt cx="6236" cy="4674"/>
            </a:xfrm>
          </p:grpSpPr>
          <p:sp>
            <p:nvSpPr>
              <p:cNvPr id="1030" name="Freeform 6"/>
              <p:cNvSpPr/>
              <p:nvPr/>
            </p:nvSpPr>
            <p:spPr>
              <a:xfrm>
                <a:off x="598" y="0"/>
                <a:ext cx="13" cy="753"/>
              </a:xfrm>
              <a:custGeom>
                <a:rect l="l" t="t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100000">
                    <a:srgbClr val="000099"/>
                  </a:gs>
                </a:gsLst>
                <a:lin ang="5400000"/>
              </a:gradFill>
              <a:ln cap="flat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  <a:lvl1pPr marL="0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1pPr>
                <a:lvl2pPr marL="495148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2pPr>
                <a:lvl3pPr marL="990295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3pPr>
                <a:lvl4pPr marL="1485443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4pPr>
                <a:lvl5pPr marL="1980591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eaLnBrk="1" hangingPunct="1"/>
                <a:endParaRPr lang="zh-CN" altLang="en-US"/>
              </a:p>
            </p:txBody>
          </p:sp>
          <p:sp>
            <p:nvSpPr>
              <p:cNvPr id="1031" name="Freeform 7"/>
              <p:cNvSpPr/>
              <p:nvPr/>
            </p:nvSpPr>
            <p:spPr>
              <a:xfrm>
                <a:off x="598" y="1754"/>
                <a:ext cx="13" cy="2921"/>
              </a:xfrm>
              <a:custGeom>
                <a:rect l="l" t="t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99"/>
                  </a:gs>
                  <a:gs pos="100000">
                    <a:srgbClr val="000066"/>
                  </a:gs>
                </a:gsLst>
                <a:lin ang="5400000"/>
              </a:gradFill>
              <a:ln cap="flat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  <a:lvl1pPr marL="0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1pPr>
                <a:lvl2pPr marL="495148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2pPr>
                <a:lvl3pPr marL="990295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3pPr>
                <a:lvl4pPr marL="1485443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4pPr>
                <a:lvl5pPr marL="1980591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eaLnBrk="1" hangingPunct="1"/>
                <a:endParaRPr lang="zh-CN" altLang="en-US"/>
              </a:p>
            </p:txBody>
          </p:sp>
          <p:sp>
            <p:nvSpPr>
              <p:cNvPr id="1032" name="Freeform 8"/>
              <p:cNvSpPr/>
              <p:nvPr/>
            </p:nvSpPr>
            <p:spPr>
              <a:xfrm>
                <a:off x="1104" y="1247"/>
                <a:ext cx="5132" cy="13"/>
              </a:xfrm>
              <a:custGeom>
                <a:rect l="l" t="t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99"/>
                  </a:gs>
                  <a:gs pos="100000">
                    <a:srgbClr val="000066"/>
                  </a:gs>
                </a:gsLst>
                <a:lin ang="0"/>
              </a:gradFill>
              <a:ln cap="flat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  <a:lvl1pPr marL="0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1pPr>
                <a:lvl2pPr marL="495148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2pPr>
                <a:lvl3pPr marL="990295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3pPr>
                <a:lvl4pPr marL="1485443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4pPr>
                <a:lvl5pPr marL="1980591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eaLnBrk="1" hangingPunct="1"/>
                <a:endParaRPr lang="zh-CN" altLang="en-US"/>
              </a:p>
            </p:txBody>
          </p:sp>
          <p:sp>
            <p:nvSpPr>
              <p:cNvPr id="1033" name="Freeform 9"/>
              <p:cNvSpPr/>
              <p:nvPr/>
            </p:nvSpPr>
            <p:spPr>
              <a:xfrm>
                <a:off x="598" y="1481"/>
                <a:ext cx="13" cy="273"/>
              </a:xfrm>
              <a:custGeom>
                <a:rect l="l" t="t" r="r" b="b"/>
                <a:pathLst>
                  <a:path w="12" h="251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66FF"/>
                  </a:gs>
                  <a:gs pos="100000">
                    <a:srgbClr val="000099"/>
                  </a:gs>
                </a:gsLst>
                <a:lin ang="5400000"/>
              </a:gradFill>
              <a:ln cap="flat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  <a:lvl1pPr marL="0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1pPr>
                <a:lvl2pPr marL="495148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2pPr>
                <a:lvl3pPr marL="990295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3pPr>
                <a:lvl4pPr marL="1485443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4pPr>
                <a:lvl5pPr marL="1980591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eaLnBrk="1" hangingPunct="1"/>
                <a:endParaRPr lang="zh-CN" altLang="en-US"/>
              </a:p>
            </p:txBody>
          </p:sp>
          <p:sp>
            <p:nvSpPr>
              <p:cNvPr id="1034" name="Freeform 10"/>
              <p:cNvSpPr/>
              <p:nvPr/>
            </p:nvSpPr>
            <p:spPr>
              <a:xfrm>
                <a:off x="598" y="753"/>
                <a:ext cx="13" cy="273"/>
              </a:xfrm>
              <a:custGeom>
                <a:rect l="l" t="t" r="r" b="b"/>
                <a:pathLst>
                  <a:path w="12" h="251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99"/>
                  </a:gs>
                  <a:gs pos="100000">
                    <a:srgbClr val="0066FF"/>
                  </a:gs>
                </a:gsLst>
                <a:lin ang="5400000"/>
              </a:gradFill>
              <a:ln cap="flat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  <a:lvl1pPr marL="0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1pPr>
                <a:lvl2pPr marL="495148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2pPr>
                <a:lvl3pPr marL="990295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3pPr>
                <a:lvl4pPr marL="1485443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4pPr>
                <a:lvl5pPr marL="1980591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eaLnBrk="1" hangingPunct="1"/>
                <a:endParaRPr lang="zh-CN" altLang="en-US"/>
              </a:p>
            </p:txBody>
          </p:sp>
          <p:sp>
            <p:nvSpPr>
              <p:cNvPr id="1035" name="Freeform 11"/>
              <p:cNvSpPr/>
              <p:nvPr/>
            </p:nvSpPr>
            <p:spPr>
              <a:xfrm>
                <a:off x="598" y="1026"/>
                <a:ext cx="13" cy="455"/>
              </a:xfrm>
              <a:custGeom>
                <a:rect l="l" t="t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66FF"/>
                  </a:gs>
                  <a:gs pos="50000">
                    <a:srgbClr val="FFFFCC"/>
                  </a:gs>
                  <a:gs pos="100000">
                    <a:srgbClr val="0066FF"/>
                  </a:gs>
                </a:gsLst>
                <a:lin ang="5400000"/>
              </a:gradFill>
              <a:ln cap="flat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  <a:lvl1pPr marL="0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1pPr>
                <a:lvl2pPr marL="495148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2pPr>
                <a:lvl3pPr marL="990295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3pPr>
                <a:lvl4pPr marL="1485443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4pPr>
                <a:lvl5pPr marL="1980591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eaLnBrk="1" hangingPunct="1"/>
                <a:endParaRPr lang="zh-CN" altLang="en-US"/>
              </a:p>
            </p:txBody>
          </p:sp>
          <p:sp>
            <p:nvSpPr>
              <p:cNvPr id="1036" name="Freeform 12"/>
              <p:cNvSpPr/>
              <p:nvPr/>
            </p:nvSpPr>
            <p:spPr>
              <a:xfrm>
                <a:off x="0" y="1247"/>
                <a:ext cx="380" cy="13"/>
              </a:xfrm>
              <a:custGeom>
                <a:rect l="l" t="t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99"/>
                  </a:gs>
                  <a:gs pos="100000">
                    <a:srgbClr val="0066FF"/>
                  </a:gs>
                </a:gsLst>
                <a:lin ang="0"/>
              </a:gradFill>
              <a:ln cap="flat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  <a:lvl1pPr marL="0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1pPr>
                <a:lvl2pPr marL="495148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2pPr>
                <a:lvl3pPr marL="990295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3pPr>
                <a:lvl4pPr marL="1485443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4pPr>
                <a:lvl5pPr marL="1980591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eaLnBrk="1" hangingPunct="1"/>
                <a:endParaRPr lang="zh-CN" altLang="en-US"/>
              </a:p>
            </p:txBody>
          </p:sp>
          <p:sp>
            <p:nvSpPr>
              <p:cNvPr id="1037" name="Freeform 13"/>
              <p:cNvSpPr/>
              <p:nvPr/>
            </p:nvSpPr>
            <p:spPr>
              <a:xfrm>
                <a:off x="831" y="1247"/>
                <a:ext cx="273" cy="13"/>
              </a:xfrm>
              <a:custGeom>
                <a:rect l="l" t="t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66FF"/>
                  </a:gs>
                  <a:gs pos="100000">
                    <a:srgbClr val="000099"/>
                  </a:gs>
                </a:gsLst>
                <a:lin ang="0"/>
              </a:gradFill>
              <a:ln cap="flat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  <a:lvl1pPr marL="0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1pPr>
                <a:lvl2pPr marL="495148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2pPr>
                <a:lvl3pPr marL="990295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3pPr>
                <a:lvl4pPr marL="1485443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4pPr>
                <a:lvl5pPr marL="1980591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eaLnBrk="1" hangingPunct="1"/>
                <a:endParaRPr lang="zh-CN" altLang="en-US"/>
              </a:p>
            </p:txBody>
          </p:sp>
          <p:sp>
            <p:nvSpPr>
              <p:cNvPr id="1038" name="Freeform 14"/>
              <p:cNvSpPr/>
              <p:nvPr/>
            </p:nvSpPr>
            <p:spPr>
              <a:xfrm>
                <a:off x="377" y="1247"/>
                <a:ext cx="454" cy="13"/>
              </a:xfrm>
              <a:custGeom>
                <a:rect l="l" t="t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CC"/>
                  </a:gs>
                  <a:gs pos="50000">
                    <a:srgbClr val="0066FF"/>
                  </a:gs>
                  <a:gs pos="100000">
                    <a:srgbClr val="FFFFCC"/>
                  </a:gs>
                </a:gsLst>
                <a:lin ang="0"/>
              </a:gradFill>
              <a:ln cap="flat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  <a:lvl1pPr marL="0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1pPr>
                <a:lvl2pPr marL="495148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2pPr>
                <a:lvl3pPr marL="990295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3pPr>
                <a:lvl4pPr marL="1485443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4pPr>
                <a:lvl5pPr marL="1980591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eaLnBrk="1" hangingPunct="1"/>
                <a:endParaRPr lang="zh-CN" altLang="en-US"/>
              </a:p>
            </p:txBody>
          </p:sp>
        </p:grpSp>
      </p:grpSp>
      <p:sp>
        <p:nvSpPr>
          <p:cNvPr id="1039" name="Rectangle 15"/>
          <p:cNvSpPr/>
          <p:nvPr>
            <p:ph type="title"/>
          </p:nvPr>
        </p:nvSpPr>
        <p:spPr>
          <a:xfrm>
            <a:off x="1155345" y="330098"/>
            <a:ext cx="8169936" cy="155077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1040" name="Rectangle 16"/>
          <p:cNvSpPr/>
          <p:nvPr>
            <p:ph type="body" idx="1"/>
          </p:nvPr>
        </p:nvSpPr>
        <p:spPr>
          <a:xfrm>
            <a:off x="1155345" y="2145640"/>
            <a:ext cx="8169936" cy="4456329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4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1041" name="Rectangle 17"/>
          <p:cNvSpPr/>
          <p:nvPr>
            <p:ph type="dt" sz="half" idx="2"/>
          </p:nvPr>
        </p:nvSpPr>
        <p:spPr>
          <a:xfrm>
            <a:off x="1155345" y="6767018"/>
            <a:ext cx="2063115" cy="49514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  <a:lvl1pPr marL="0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1pPr>
            <a:lvl2pPr marL="495148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2pPr>
            <a:lvl3pPr marL="990295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3pPr>
            <a:lvl4pPr marL="1485443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4pPr>
            <a:lvl5pPr marL="1980591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en-US" altLang="en-US" sz="1083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1042" name="Rectangle 18"/>
          <p:cNvSpPr/>
          <p:nvPr>
            <p:ph type="ftr" sz="quarter" idx="3"/>
          </p:nvPr>
        </p:nvSpPr>
        <p:spPr>
          <a:xfrm>
            <a:off x="3713607" y="6767018"/>
            <a:ext cx="3135935" cy="49514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  <a:lvl1pPr marL="0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1pPr>
            <a:lvl2pPr marL="495148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2pPr>
            <a:lvl3pPr marL="990295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3pPr>
            <a:lvl4pPr marL="1485443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4pPr>
            <a:lvl5pPr marL="1980591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endParaRPr lang="en-US" altLang="en-US" sz="1083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1043" name="Rectangle 19"/>
          <p:cNvSpPr/>
          <p:nvPr>
            <p:ph type="sldNum" sz="quarter" idx="4"/>
          </p:nvPr>
        </p:nvSpPr>
        <p:spPr>
          <a:xfrm>
            <a:off x="7262166" y="6767018"/>
            <a:ext cx="2063115" cy="49514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  <a:lvl1pPr marL="0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1pPr>
            <a:lvl2pPr marL="495148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2pPr>
            <a:lvl3pPr marL="990295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3pPr>
            <a:lvl4pPr marL="1485443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4pPr>
            <a:lvl5pPr marL="1980591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A6AFF5A9-1C73-4C91-8509-DEC34D3CCEC3}" type="slidenum">
              <a:rPr lang="zh-CN" altLang="en-US" sz="1083">
                <a:effectLst>
                  <a:outerShdw blurRad="38100" dist="38100" dir="2700000" algn="tl">
                    <a:schemeClr val="bg2"/>
                  </a:outerShdw>
                </a:effectLst>
              </a:rPr>
              <a:t>*</a:t>
            </a:fld>
            <a:endParaRPr lang="zh-CN" altLang="en-US" sz="1083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  <p:txStyles>
    <p:titleStyle>
      <a:lvl1pPr marL="0" indent="0" algn="l" defTabSz="990295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765" b="1" i="0" u="none">
          <a:solidFill>
            <a:schemeClr val="tx2"/>
          </a:solidFill>
          <a:latin typeface="Tahoma" charset="0"/>
          <a:ea typeface="宋体" charset="-122"/>
        </a:defRPr>
      </a:lvl1pPr>
    </p:titleStyle>
    <p:bodyStyle>
      <a:lvl1pPr marL="371361" indent="-371361" algn="l" defTabSz="990295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2"/>
        <a:buChar char="n"/>
        <a:defRPr sz="3466" b="0" i="0" u="none">
          <a:solidFill>
            <a:schemeClr val="tx1"/>
          </a:solidFill>
          <a:latin typeface="Tahoma" charset="0"/>
          <a:ea typeface="宋体" charset="-122"/>
        </a:defRPr>
      </a:lvl1pPr>
      <a:lvl2pPr marL="804615" indent="-309467" algn="l" defTabSz="990295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Tx/>
        <a:buFont typeface="Wingdings" charset="2"/>
        <a:buChar char="–"/>
        <a:defRPr sz="3032" b="0" i="0" u="none">
          <a:solidFill>
            <a:schemeClr val="tx1"/>
          </a:solidFill>
          <a:latin typeface="Tahoma" charset="0"/>
          <a:ea typeface="宋体" charset="-122"/>
        </a:defRPr>
      </a:lvl2pPr>
      <a:lvl3pPr marL="1237869" indent="-247574" algn="l" defTabSz="990295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2"/>
        <a:buChar char="n"/>
        <a:defRPr sz="2599" b="0" i="0" u="none">
          <a:solidFill>
            <a:schemeClr val="tx1"/>
          </a:solidFill>
          <a:latin typeface="Tahoma" charset="0"/>
          <a:ea typeface="宋体" charset="-122"/>
        </a:defRPr>
      </a:lvl3pPr>
      <a:lvl4pPr marL="1733017" indent="-247574" algn="l" defTabSz="990295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Tx/>
        <a:buFont typeface="Wingdings" charset="2"/>
        <a:buChar char="–"/>
        <a:defRPr sz="2166" b="0" i="0" u="none">
          <a:solidFill>
            <a:schemeClr val="tx1"/>
          </a:solidFill>
          <a:latin typeface="Tahoma" charset="0"/>
          <a:ea typeface="宋体" charset="-122"/>
        </a:defRPr>
      </a:lvl4pPr>
      <a:lvl5pPr marL="2228164" indent="-247574" algn="l" defTabSz="990295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2"/>
        <a:buChar char="n"/>
        <a:defRPr sz="2166" b="0" i="0" u="none">
          <a:solidFill>
            <a:schemeClr val="tx1"/>
          </a:solidFill>
          <a:latin typeface="Tahoma" charset="0"/>
          <a:ea typeface="宋体" charset="-122"/>
        </a:defRPr>
      </a:lvl5pPr>
    </p:bodyStyle>
    <p:otherStyle>
      <a:lvl1pPr marL="0" indent="0" algn="l" defTabSz="990295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 pitchFamily="34" charset="0"/>
        <a:buNone/>
        <a:defRPr kumimoji="0" sz="1949" b="0" i="0" u="none" baseline="0">
          <a:solidFill>
            <a:schemeClr val="tx1"/>
          </a:solidFill>
          <a:effectLst/>
        </a:defRPr>
      </a:lvl1pPr>
      <a:lvl2pPr marL="495148" indent="0" algn="l" defTabSz="990295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 pitchFamily="34" charset="0"/>
        <a:buNone/>
        <a:defRPr kumimoji="0" sz="1949" b="0" i="0" u="none" baseline="0">
          <a:solidFill>
            <a:schemeClr val="tx1"/>
          </a:solidFill>
          <a:effectLst/>
        </a:defRPr>
      </a:lvl2pPr>
      <a:lvl3pPr marL="990295" indent="0" algn="l" defTabSz="990295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 pitchFamily="34" charset="0"/>
        <a:buNone/>
        <a:defRPr kumimoji="0" sz="1949" b="0" i="0" u="none" baseline="0">
          <a:solidFill>
            <a:schemeClr val="tx1"/>
          </a:solidFill>
          <a:effectLst/>
        </a:defRPr>
      </a:lvl3pPr>
      <a:lvl4pPr marL="1485443" indent="0" algn="l" defTabSz="990295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 pitchFamily="34" charset="0"/>
        <a:buNone/>
        <a:defRPr kumimoji="0" sz="1949" b="0" i="0" u="none" baseline="0">
          <a:solidFill>
            <a:schemeClr val="tx1"/>
          </a:solidFill>
          <a:effectLst/>
        </a:defRPr>
      </a:lvl4pPr>
      <a:lvl5pPr marL="1980591" indent="0" algn="l" defTabSz="990295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 pitchFamily="34" charset="0"/>
        <a:buNone/>
        <a:defRPr kumimoji="0" sz="1949" b="0" i="0" u="none" baseline="0">
          <a:solidFill>
            <a:schemeClr val="tx1"/>
          </a:solidFill>
          <a:effectLst/>
        </a:defRPr>
      </a:lvl5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/>
      <p:grpSp>
        <p:nvGrpSpPr>
          <p:cNvPr id="1289" name=""/>
          <p:cNvGrpSpPr/>
          <p:nvPr/>
        </p:nvGrpSpPr>
        <p:grpSpPr>
          <a:xfrm>
            <a:off x="0" y="6350"/>
            <a:ext cx="9899514" cy="7420864"/>
            <a:chExt cx="6236" cy="4675"/>
          </a:xfrm>
        </p:grpSpPr>
        <p:sp>
          <p:nvSpPr>
            <p:cNvPr id="1290" name="Freeform 3"/>
            <p:cNvSpPr/>
            <p:nvPr/>
          </p:nvSpPr>
          <p:spPr>
            <a:xfrm>
              <a:off x="604" y="1253"/>
              <a:ext cx="5632" cy="3421"/>
            </a:xfrm>
            <a:custGeom>
              <a:rect l="l" t="t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00099"/>
                </a:gs>
              </a:gsLst>
              <a:lin ang="0"/>
            </a:gradFill>
            <a:ln cap="flat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en-US"/>
              </a:defPPr>
              <a:lvl1pPr marL="0" indent="0" algn="l" defTabSz="9902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949" b="0" i="0" u="none" kern="1200">
                  <a:solidFill>
                    <a:schemeClr val="tx1"/>
                  </a:solidFill>
                  <a:latin typeface="Tahoma" charset="0"/>
                  <a:ea typeface="宋体" charset="-122"/>
                  <a:cs typeface="+mn-cs"/>
                </a:defRPr>
              </a:lvl1pPr>
              <a:lvl2pPr marL="495148" indent="0" algn="l" defTabSz="9902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949" b="0" i="0" u="none" kern="1200">
                  <a:solidFill>
                    <a:schemeClr val="tx1"/>
                  </a:solidFill>
                  <a:latin typeface="Tahoma" charset="0"/>
                  <a:ea typeface="宋体" charset="-122"/>
                  <a:cs typeface="+mn-cs"/>
                </a:defRPr>
              </a:lvl2pPr>
              <a:lvl3pPr marL="990295" indent="0" algn="l" defTabSz="9902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949" b="0" i="0" u="none" kern="1200">
                  <a:solidFill>
                    <a:schemeClr val="tx1"/>
                  </a:solidFill>
                  <a:latin typeface="Tahoma" charset="0"/>
                  <a:ea typeface="宋体" charset="-122"/>
                  <a:cs typeface="+mn-cs"/>
                </a:defRPr>
              </a:lvl3pPr>
              <a:lvl4pPr marL="1485443" indent="0" algn="l" defTabSz="9902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949" b="0" i="0" u="none" kern="1200">
                  <a:solidFill>
                    <a:schemeClr val="tx1"/>
                  </a:solidFill>
                  <a:latin typeface="Tahoma" charset="0"/>
                  <a:ea typeface="宋体" charset="-122"/>
                  <a:cs typeface="+mn-cs"/>
                </a:defRPr>
              </a:lvl4pPr>
              <a:lvl5pPr marL="1980591" indent="0" algn="l" defTabSz="9902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949" b="0" i="0" u="none" kern="1200">
                  <a:solidFill>
                    <a:schemeClr val="tx1"/>
                  </a:solidFill>
                  <a:latin typeface="Tahoma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eaLnBrk="1" hangingPunct="1"/>
              <a:endParaRPr lang="zh-CN" altLang="en-US"/>
            </a:p>
          </p:txBody>
        </p:sp>
        <p:sp>
          <p:nvSpPr>
            <p:cNvPr id="1291" name="Freeform 4"/>
            <p:cNvSpPr/>
            <p:nvPr/>
          </p:nvSpPr>
          <p:spPr>
            <a:xfrm>
              <a:off x="0" y="1253"/>
              <a:ext cx="604" cy="3421"/>
            </a:xfrm>
            <a:custGeom>
              <a:rect l="l" t="t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00099"/>
                </a:gs>
              </a:gsLst>
              <a:lin ang="5400000"/>
            </a:gradFill>
            <a:ln cap="flat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en-US"/>
              </a:defPPr>
              <a:lvl1pPr marL="0" indent="0" algn="l" defTabSz="9902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949" b="0" i="0" u="none" kern="1200">
                  <a:solidFill>
                    <a:schemeClr val="tx1"/>
                  </a:solidFill>
                  <a:latin typeface="Tahoma" charset="0"/>
                  <a:ea typeface="宋体" charset="-122"/>
                  <a:cs typeface="+mn-cs"/>
                </a:defRPr>
              </a:lvl1pPr>
              <a:lvl2pPr marL="495148" indent="0" algn="l" defTabSz="9902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949" b="0" i="0" u="none" kern="1200">
                  <a:solidFill>
                    <a:schemeClr val="tx1"/>
                  </a:solidFill>
                  <a:latin typeface="Tahoma" charset="0"/>
                  <a:ea typeface="宋体" charset="-122"/>
                  <a:cs typeface="+mn-cs"/>
                </a:defRPr>
              </a:lvl2pPr>
              <a:lvl3pPr marL="990295" indent="0" algn="l" defTabSz="9902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949" b="0" i="0" u="none" kern="1200">
                  <a:solidFill>
                    <a:schemeClr val="tx1"/>
                  </a:solidFill>
                  <a:latin typeface="Tahoma" charset="0"/>
                  <a:ea typeface="宋体" charset="-122"/>
                  <a:cs typeface="+mn-cs"/>
                </a:defRPr>
              </a:lvl3pPr>
              <a:lvl4pPr marL="1485443" indent="0" algn="l" defTabSz="9902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949" b="0" i="0" u="none" kern="1200">
                  <a:solidFill>
                    <a:schemeClr val="tx1"/>
                  </a:solidFill>
                  <a:latin typeface="Tahoma" charset="0"/>
                  <a:ea typeface="宋体" charset="-122"/>
                  <a:cs typeface="+mn-cs"/>
                </a:defRPr>
              </a:lvl4pPr>
              <a:lvl5pPr marL="1980591" indent="0" algn="l" defTabSz="9902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lang="en-US" altLang="en-US" sz="1949" b="0" i="0" u="none" kern="1200">
                  <a:solidFill>
                    <a:schemeClr val="tx1"/>
                  </a:solidFill>
                  <a:latin typeface="Tahoma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eaLnBrk="1" hangingPunct="1"/>
              <a:endParaRPr lang="zh-CN" altLang="en-US"/>
            </a:p>
          </p:txBody>
        </p:sp>
        <p:grpSp>
          <p:nvGrpSpPr>
            <p:cNvPr id="1292" name=""/>
            <p:cNvGrpSpPr/>
            <p:nvPr/>
          </p:nvGrpSpPr>
          <p:grpSpPr>
            <a:xfrm>
              <a:off x="0" y="0"/>
              <a:ext cx="6236" cy="4674"/>
              <a:chExt cx="6236" cy="4674"/>
            </a:xfrm>
          </p:grpSpPr>
          <p:sp>
            <p:nvSpPr>
              <p:cNvPr id="1293" name="Freeform 6"/>
              <p:cNvSpPr/>
              <p:nvPr/>
            </p:nvSpPr>
            <p:spPr>
              <a:xfrm>
                <a:off x="598" y="0"/>
                <a:ext cx="13" cy="753"/>
              </a:xfrm>
              <a:custGeom>
                <a:rect l="l" t="t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100000">
                    <a:srgbClr val="000099"/>
                  </a:gs>
                </a:gsLst>
                <a:lin ang="5400000"/>
              </a:gradFill>
              <a:ln cap="flat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  <a:lvl1pPr marL="0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1pPr>
                <a:lvl2pPr marL="495148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2pPr>
                <a:lvl3pPr marL="990295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3pPr>
                <a:lvl4pPr marL="1485443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4pPr>
                <a:lvl5pPr marL="1980591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eaLnBrk="1" hangingPunct="1"/>
                <a:endParaRPr lang="zh-CN" altLang="en-US"/>
              </a:p>
            </p:txBody>
          </p:sp>
          <p:sp>
            <p:nvSpPr>
              <p:cNvPr id="1294" name="Freeform 7"/>
              <p:cNvSpPr/>
              <p:nvPr/>
            </p:nvSpPr>
            <p:spPr>
              <a:xfrm>
                <a:off x="598" y="1754"/>
                <a:ext cx="13" cy="2921"/>
              </a:xfrm>
              <a:custGeom>
                <a:rect l="l" t="t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99"/>
                  </a:gs>
                  <a:gs pos="100000">
                    <a:srgbClr val="000066"/>
                  </a:gs>
                </a:gsLst>
                <a:lin ang="5400000"/>
              </a:gradFill>
              <a:ln cap="flat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  <a:lvl1pPr marL="0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1pPr>
                <a:lvl2pPr marL="495148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2pPr>
                <a:lvl3pPr marL="990295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3pPr>
                <a:lvl4pPr marL="1485443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4pPr>
                <a:lvl5pPr marL="1980591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eaLnBrk="1" hangingPunct="1"/>
                <a:endParaRPr lang="zh-CN" altLang="en-US"/>
              </a:p>
            </p:txBody>
          </p:sp>
          <p:sp>
            <p:nvSpPr>
              <p:cNvPr id="1295" name="Freeform 8"/>
              <p:cNvSpPr/>
              <p:nvPr/>
            </p:nvSpPr>
            <p:spPr>
              <a:xfrm>
                <a:off x="1104" y="1247"/>
                <a:ext cx="5132" cy="13"/>
              </a:xfrm>
              <a:custGeom>
                <a:rect l="l" t="t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99"/>
                  </a:gs>
                  <a:gs pos="100000">
                    <a:srgbClr val="000066"/>
                  </a:gs>
                </a:gsLst>
                <a:lin ang="0"/>
              </a:gradFill>
              <a:ln cap="flat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  <a:lvl1pPr marL="0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1pPr>
                <a:lvl2pPr marL="495148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2pPr>
                <a:lvl3pPr marL="990295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3pPr>
                <a:lvl4pPr marL="1485443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4pPr>
                <a:lvl5pPr marL="1980591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eaLnBrk="1" hangingPunct="1"/>
                <a:endParaRPr lang="zh-CN" altLang="en-US"/>
              </a:p>
            </p:txBody>
          </p:sp>
          <p:sp>
            <p:nvSpPr>
              <p:cNvPr id="1296" name="Freeform 9"/>
              <p:cNvSpPr/>
              <p:nvPr/>
            </p:nvSpPr>
            <p:spPr>
              <a:xfrm>
                <a:off x="598" y="1481"/>
                <a:ext cx="13" cy="273"/>
              </a:xfrm>
              <a:custGeom>
                <a:rect l="l" t="t" r="r" b="b"/>
                <a:pathLst>
                  <a:path w="12" h="251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66FF"/>
                  </a:gs>
                  <a:gs pos="100000">
                    <a:srgbClr val="000099"/>
                  </a:gs>
                </a:gsLst>
                <a:lin ang="5400000"/>
              </a:gradFill>
              <a:ln cap="flat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  <a:lvl1pPr marL="0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1pPr>
                <a:lvl2pPr marL="495148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2pPr>
                <a:lvl3pPr marL="990295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3pPr>
                <a:lvl4pPr marL="1485443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4pPr>
                <a:lvl5pPr marL="1980591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eaLnBrk="1" hangingPunct="1"/>
                <a:endParaRPr lang="zh-CN" altLang="en-US"/>
              </a:p>
            </p:txBody>
          </p:sp>
          <p:sp>
            <p:nvSpPr>
              <p:cNvPr id="1297" name="Freeform 10"/>
              <p:cNvSpPr/>
              <p:nvPr/>
            </p:nvSpPr>
            <p:spPr>
              <a:xfrm>
                <a:off x="598" y="753"/>
                <a:ext cx="13" cy="273"/>
              </a:xfrm>
              <a:custGeom>
                <a:rect l="l" t="t" r="r" b="b"/>
                <a:pathLst>
                  <a:path w="12" h="251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99"/>
                  </a:gs>
                  <a:gs pos="100000">
                    <a:srgbClr val="0066FF"/>
                  </a:gs>
                </a:gsLst>
                <a:lin ang="5400000"/>
              </a:gradFill>
              <a:ln cap="flat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  <a:lvl1pPr marL="0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1pPr>
                <a:lvl2pPr marL="495148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2pPr>
                <a:lvl3pPr marL="990295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3pPr>
                <a:lvl4pPr marL="1485443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4pPr>
                <a:lvl5pPr marL="1980591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eaLnBrk="1" hangingPunct="1"/>
                <a:endParaRPr lang="zh-CN" altLang="en-US"/>
              </a:p>
            </p:txBody>
          </p:sp>
          <p:sp>
            <p:nvSpPr>
              <p:cNvPr id="1298" name="Freeform 11"/>
              <p:cNvSpPr/>
              <p:nvPr/>
            </p:nvSpPr>
            <p:spPr>
              <a:xfrm>
                <a:off x="598" y="1026"/>
                <a:ext cx="13" cy="455"/>
              </a:xfrm>
              <a:custGeom>
                <a:rect l="l" t="t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66FF"/>
                  </a:gs>
                  <a:gs pos="50000">
                    <a:srgbClr val="FFFFCC"/>
                  </a:gs>
                  <a:gs pos="100000">
                    <a:srgbClr val="0066FF"/>
                  </a:gs>
                </a:gsLst>
                <a:lin ang="5400000"/>
              </a:gradFill>
              <a:ln cap="flat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  <a:lvl1pPr marL="0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1pPr>
                <a:lvl2pPr marL="495148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2pPr>
                <a:lvl3pPr marL="990295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3pPr>
                <a:lvl4pPr marL="1485443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4pPr>
                <a:lvl5pPr marL="1980591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99" name="Freeform 12"/>
              <p:cNvSpPr/>
              <p:nvPr/>
            </p:nvSpPr>
            <p:spPr>
              <a:xfrm>
                <a:off x="0" y="1247"/>
                <a:ext cx="380" cy="13"/>
              </a:xfrm>
              <a:custGeom>
                <a:rect l="l" t="t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99"/>
                  </a:gs>
                  <a:gs pos="100000">
                    <a:srgbClr val="0066FF"/>
                  </a:gs>
                </a:gsLst>
                <a:lin ang="0"/>
              </a:gradFill>
              <a:ln cap="flat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  <a:lvl1pPr marL="0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1pPr>
                <a:lvl2pPr marL="495148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2pPr>
                <a:lvl3pPr marL="990295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3pPr>
                <a:lvl4pPr marL="1485443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4pPr>
                <a:lvl5pPr marL="1980591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eaLnBrk="1" hangingPunct="1"/>
                <a:endParaRPr lang="zh-CN" altLang="en-US"/>
              </a:p>
            </p:txBody>
          </p:sp>
          <p:sp>
            <p:nvSpPr>
              <p:cNvPr id="1300" name="Freeform 13"/>
              <p:cNvSpPr/>
              <p:nvPr/>
            </p:nvSpPr>
            <p:spPr>
              <a:xfrm>
                <a:off x="831" y="1247"/>
                <a:ext cx="273" cy="13"/>
              </a:xfrm>
              <a:custGeom>
                <a:rect l="l" t="t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66FF"/>
                  </a:gs>
                  <a:gs pos="100000">
                    <a:srgbClr val="000099"/>
                  </a:gs>
                </a:gsLst>
                <a:lin ang="0"/>
              </a:gradFill>
              <a:ln cap="flat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  <a:lvl1pPr marL="0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1pPr>
                <a:lvl2pPr marL="495148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2pPr>
                <a:lvl3pPr marL="990295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3pPr>
                <a:lvl4pPr marL="1485443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4pPr>
                <a:lvl5pPr marL="1980591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eaLnBrk="1" hangingPunct="1"/>
                <a:endParaRPr lang="zh-CN" altLang="en-US"/>
              </a:p>
            </p:txBody>
          </p:sp>
          <p:sp>
            <p:nvSpPr>
              <p:cNvPr id="1301" name="Freeform 14"/>
              <p:cNvSpPr/>
              <p:nvPr/>
            </p:nvSpPr>
            <p:spPr>
              <a:xfrm>
                <a:off x="377" y="1247"/>
                <a:ext cx="454" cy="13"/>
              </a:xfrm>
              <a:custGeom>
                <a:rect l="l" t="t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CC"/>
                  </a:gs>
                  <a:gs pos="50000">
                    <a:srgbClr val="0066FF"/>
                  </a:gs>
                  <a:gs pos="100000">
                    <a:srgbClr val="FFFFCC"/>
                  </a:gs>
                </a:gsLst>
                <a:lin ang="0"/>
              </a:gradFill>
              <a:ln cap="flat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en-US"/>
                </a:defPPr>
                <a:lvl1pPr marL="0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1pPr>
                <a:lvl2pPr marL="495148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2pPr>
                <a:lvl3pPr marL="990295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3pPr>
                <a:lvl4pPr marL="1485443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4pPr>
                <a:lvl5pPr marL="1980591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302" name="Rectangle 15"/>
          <p:cNvSpPr/>
          <p:nvPr>
            <p:ph type="title"/>
          </p:nvPr>
        </p:nvSpPr>
        <p:spPr>
          <a:xfrm>
            <a:off x="1155345" y="330098"/>
            <a:ext cx="8169936" cy="155077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1303" name="Rectangle 16"/>
          <p:cNvSpPr/>
          <p:nvPr>
            <p:ph type="body" idx="1"/>
          </p:nvPr>
        </p:nvSpPr>
        <p:spPr>
          <a:xfrm>
            <a:off x="1155345" y="2145640"/>
            <a:ext cx="8169936" cy="4456329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4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1304" name="日期占位符 3"/>
          <p:cNvSpPr/>
          <p:nvPr>
            <p:ph type="dt" sz="half" idx="2"/>
          </p:nvPr>
        </p:nvSpPr>
        <p:spPr>
          <a:xfrm>
            <a:off x="1155345" y="6767018"/>
            <a:ext cx="2063115" cy="49514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  <a:lvl1pPr marL="0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1pPr>
            <a:lvl2pPr marL="495148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2pPr>
            <a:lvl3pPr marL="990295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3pPr>
            <a:lvl4pPr marL="1485443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4pPr>
            <a:lvl5pPr marL="1980591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en-US" altLang="en-US" sz="1083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05" name="页脚占位符 4"/>
          <p:cNvSpPr/>
          <p:nvPr>
            <p:ph type="ftr" sz="quarter" idx="3"/>
          </p:nvPr>
        </p:nvSpPr>
        <p:spPr>
          <a:xfrm>
            <a:off x="3713607" y="6767018"/>
            <a:ext cx="3135935" cy="49514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  <a:lvl1pPr marL="0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1pPr>
            <a:lvl2pPr marL="495148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2pPr>
            <a:lvl3pPr marL="990295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3pPr>
            <a:lvl4pPr marL="1485443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4pPr>
            <a:lvl5pPr marL="1980591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endParaRPr lang="en-US" altLang="en-US" sz="1083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06" name="灯片编号占位符 5"/>
          <p:cNvSpPr/>
          <p:nvPr>
            <p:ph type="sldNum" sz="quarter" idx="4"/>
          </p:nvPr>
        </p:nvSpPr>
        <p:spPr>
          <a:xfrm>
            <a:off x="7262166" y="6767018"/>
            <a:ext cx="2063115" cy="49514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  <a:lvl1pPr marL="0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1pPr>
            <a:lvl2pPr marL="495148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2pPr>
            <a:lvl3pPr marL="990295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3pPr>
            <a:lvl4pPr marL="1485443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4pPr>
            <a:lvl5pPr marL="1980591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0A5A1DE9-7FFE-4DF4-B459-0F12E23D151B}" type="slidenum">
              <a:rPr lang="zh-CN" altLang="en-US" sz="1083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*</a:t>
            </a:fld>
            <a:endParaRPr lang="zh-CN" altLang="en-US" sz="1083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  <p:txStyles>
    <p:titleStyle>
      <a:lvl1pPr marL="0" indent="0" algn="l" defTabSz="990295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765" b="1" i="0" u="none">
          <a:solidFill>
            <a:schemeClr val="tx2"/>
          </a:solidFill>
          <a:latin typeface="Tahoma" charset="0"/>
          <a:ea typeface="宋体" charset="-122"/>
        </a:defRPr>
      </a:lvl1pPr>
    </p:titleStyle>
    <p:bodyStyle>
      <a:lvl1pPr marL="371361" indent="-371361" algn="l" defTabSz="990295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2"/>
        <a:buChar char="n"/>
        <a:defRPr sz="3466" b="0" i="0" u="none">
          <a:solidFill>
            <a:schemeClr val="tx1"/>
          </a:solidFill>
          <a:latin typeface="Tahoma" charset="0"/>
          <a:ea typeface="宋体" charset="-122"/>
        </a:defRPr>
      </a:lvl1pPr>
      <a:lvl2pPr marL="804615" indent="-309467" algn="l" defTabSz="990295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Tx/>
        <a:buFont typeface="Wingdings" charset="2"/>
        <a:buChar char="–"/>
        <a:defRPr sz="3032" b="0" i="0" u="none">
          <a:solidFill>
            <a:schemeClr val="tx1"/>
          </a:solidFill>
          <a:latin typeface="Tahoma" charset="0"/>
          <a:ea typeface="宋体" charset="-122"/>
        </a:defRPr>
      </a:lvl2pPr>
      <a:lvl3pPr marL="1237869" indent="-247574" algn="l" defTabSz="990295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2"/>
        <a:buChar char="n"/>
        <a:defRPr sz="2599" b="0" i="0" u="none">
          <a:solidFill>
            <a:schemeClr val="tx1"/>
          </a:solidFill>
          <a:latin typeface="Tahoma" charset="0"/>
          <a:ea typeface="宋体" charset="-122"/>
        </a:defRPr>
      </a:lvl3pPr>
      <a:lvl4pPr marL="1733017" indent="-247574" algn="l" defTabSz="990295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Tx/>
        <a:buFont typeface="Wingdings" charset="2"/>
        <a:buChar char="–"/>
        <a:defRPr sz="2166" b="0" i="0" u="none">
          <a:solidFill>
            <a:schemeClr val="tx1"/>
          </a:solidFill>
          <a:latin typeface="Tahoma" charset="0"/>
          <a:ea typeface="宋体" charset="-122"/>
        </a:defRPr>
      </a:lvl4pPr>
      <a:lvl5pPr marL="2228164" indent="-247574" algn="l" defTabSz="990295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2"/>
        <a:buChar char="n"/>
        <a:defRPr sz="2166" b="0" i="0" u="none">
          <a:solidFill>
            <a:schemeClr val="tx1"/>
          </a:solidFill>
          <a:latin typeface="Tahoma" charset="0"/>
          <a:ea typeface="宋体" charset="-122"/>
        </a:defRPr>
      </a:lvl5pPr>
    </p:bodyStyle>
    <p:otherStyle>
      <a:lvl1pPr marL="0" indent="0" algn="l" defTabSz="990295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 pitchFamily="34" charset="0"/>
        <a:buNone/>
        <a:defRPr kumimoji="0" sz="1949" b="0" i="0" u="none" baseline="0">
          <a:solidFill>
            <a:schemeClr val="tx1"/>
          </a:solidFill>
          <a:effectLst/>
        </a:defRPr>
      </a:lvl1pPr>
      <a:lvl2pPr marL="495148" indent="0" algn="l" defTabSz="990295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 pitchFamily="34" charset="0"/>
        <a:buNone/>
        <a:defRPr kumimoji="0" sz="1949" b="0" i="0" u="none" baseline="0">
          <a:solidFill>
            <a:schemeClr val="tx1"/>
          </a:solidFill>
          <a:effectLst/>
        </a:defRPr>
      </a:lvl2pPr>
      <a:lvl3pPr marL="990295" indent="0" algn="l" defTabSz="990295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 pitchFamily="34" charset="0"/>
        <a:buNone/>
        <a:defRPr kumimoji="0" sz="1949" b="0" i="0" u="none" baseline="0">
          <a:solidFill>
            <a:schemeClr val="tx1"/>
          </a:solidFill>
          <a:effectLst/>
        </a:defRPr>
      </a:lvl3pPr>
      <a:lvl4pPr marL="1485443" indent="0" algn="l" defTabSz="990295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 pitchFamily="34" charset="0"/>
        <a:buNone/>
        <a:defRPr kumimoji="0" sz="1949" b="0" i="0" u="none" baseline="0">
          <a:solidFill>
            <a:schemeClr val="tx1"/>
          </a:solidFill>
          <a:effectLst/>
        </a:defRPr>
      </a:lvl4pPr>
      <a:lvl5pPr marL="1980591" indent="0" algn="l" defTabSz="990295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 pitchFamily="34" charset="0"/>
        <a:buNone/>
        <a:defRPr kumimoji="0" sz="1949" b="0" i="0" u="none" baseline="0">
          <a:solidFill>
            <a:schemeClr val="tx1"/>
          </a:solidFill>
          <a:effectLst/>
        </a:defRPr>
      </a:lvl5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/>
      <p:grpSp>
        <p:nvGrpSpPr>
          <p:cNvPr id="1114" name=""/>
          <p:cNvGrpSpPr/>
          <p:nvPr/>
        </p:nvGrpSpPr>
        <p:grpSpPr>
          <a:xfrm>
            <a:off x="0" y="0"/>
            <a:ext cx="8252461" cy="7427214"/>
            <a:chExt cx="5198" cy="4679"/>
          </a:xfrm>
        </p:grpSpPr>
        <p:grpSp>
          <p:nvGrpSpPr>
            <p:cNvPr id="1115" name=""/>
            <p:cNvGrpSpPr/>
            <p:nvPr/>
          </p:nvGrpSpPr>
          <p:grpSpPr>
            <a:xfrm>
              <a:off x="0" y="0"/>
              <a:ext cx="2183" cy="4679"/>
              <a:chExt cx="2183" cy="4679"/>
            </a:xfrm>
          </p:grpSpPr>
          <p:sp>
            <p:nvSpPr>
              <p:cNvPr id="1116" name="Rectangle 4"/>
              <p:cNvSpPr/>
              <p:nvPr/>
            </p:nvSpPr>
            <p:spPr>
              <a:xfrm>
                <a:off x="0" y="0"/>
                <a:ext cx="520" cy="4679"/>
              </a:xfrm>
              <a:prstGeom prst="rect">
                <a:avLst/>
              </a:prstGeom>
              <a:solidFill>
                <a:srgbClr val="99CC99"/>
              </a:solidFill>
              <a:ln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defPPr>
                  <a:defRPr lang="en-US"/>
                </a:defPPr>
                <a:lvl1pPr marL="0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1pPr>
                <a:lvl2pPr marL="495148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2pPr>
                <a:lvl3pPr marL="990295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3pPr>
                <a:lvl4pPr marL="1485443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4pPr>
                <a:lvl5pPr marL="1980591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/>
                <a:endParaRPr lang="zh-CN" altLang="en-US">
                  <a:solidFill>
                    <a:srgbClr val="003366"/>
                  </a:solidFill>
                  <a:latin typeface="Arial" pitchFamily="34" charset="0"/>
                </a:endParaRPr>
              </a:p>
            </p:txBody>
          </p:sp>
          <p:sp>
            <p:nvSpPr>
              <p:cNvPr id="1117" name="未知"/>
              <p:cNvSpPr/>
              <p:nvPr/>
            </p:nvSpPr>
            <p:spPr>
              <a:xfrm>
                <a:off x="312" y="0"/>
                <a:ext cx="1871" cy="796"/>
              </a:xfrm>
              <a:custGeom>
                <a:rect l="l" t="t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rgbClr val="99CC99"/>
              </a:solidFill>
              <a:ln cap="flat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/>
              <a:lstStyle>
                <a:defPPr>
                  <a:defRPr lang="en-US"/>
                </a:defPPr>
                <a:lvl1pPr marL="0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1pPr>
                <a:lvl2pPr marL="495148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2pPr>
                <a:lvl3pPr marL="990295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3pPr>
                <a:lvl4pPr marL="1485443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4pPr>
                <a:lvl5pPr marL="1980591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eaLnBrk="1" hangingPunct="1"/>
                <a:endParaRPr lang="zh-CN" altLang="en-US"/>
              </a:p>
            </p:txBody>
          </p:sp>
        </p:grpSp>
        <p:grpSp>
          <p:nvGrpSpPr>
            <p:cNvPr id="1118" name=""/>
            <p:cNvGrpSpPr/>
            <p:nvPr/>
          </p:nvGrpSpPr>
          <p:grpSpPr>
            <a:xfrm>
              <a:off x="156" y="1352"/>
              <a:ext cx="5042" cy="217"/>
              <a:chOff x="12" y="104"/>
              <a:chExt cx="5042" cy="217"/>
            </a:xfrm>
          </p:grpSpPr>
          <p:sp>
            <p:nvSpPr>
              <p:cNvPr id="1119" name="AutoShape 7"/>
              <p:cNvSpPr/>
              <p:nvPr/>
            </p:nvSpPr>
            <p:spPr>
              <a:xfrm>
                <a:off x="272" y="104"/>
                <a:ext cx="4783" cy="217"/>
              </a:xfrm>
              <a:prstGeom prst="roundRect">
                <a:avLst>
                  <a:gd name="adj" fmla="val 0"/>
                </a:avLst>
              </a:prstGeom>
              <a:solidFill>
                <a:srgbClr val="003366"/>
              </a:solidFill>
              <a:ln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defPPr>
                  <a:defRPr lang="en-US"/>
                </a:defPPr>
                <a:lvl1pPr marL="0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1pPr>
                <a:lvl2pPr marL="495148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2pPr>
                <a:lvl3pPr marL="990295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3pPr>
                <a:lvl4pPr marL="1485443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4pPr>
                <a:lvl5pPr marL="1980591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/>
                <a:endParaRPr lang="zh-CN" altLang="en-US">
                  <a:solidFill>
                    <a:srgbClr val="003366"/>
                  </a:solidFill>
                  <a:latin typeface="Arial" pitchFamily="34" charset="0"/>
                </a:endParaRPr>
              </a:p>
            </p:txBody>
          </p:sp>
          <p:sp>
            <p:nvSpPr>
              <p:cNvPr id="1120" name="AutoShape 8"/>
              <p:cNvSpPr/>
              <p:nvPr/>
            </p:nvSpPr>
            <p:spPr>
              <a:xfrm flipH="1">
                <a:off x="12" y="104"/>
                <a:ext cx="269" cy="218"/>
              </a:xfrm>
              <a:prstGeom prst="flowChartDelay">
                <a:avLst/>
              </a:prstGeom>
              <a:solidFill>
                <a:srgbClr val="003366"/>
              </a:solidFill>
              <a:ln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defPPr>
                  <a:defRPr lang="en-US"/>
                </a:defPPr>
                <a:lvl1pPr marL="0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1pPr>
                <a:lvl2pPr marL="495148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2pPr>
                <a:lvl3pPr marL="990295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3pPr>
                <a:lvl4pPr marL="1485443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4pPr>
                <a:lvl5pPr marL="1980591" indent="0" algn="l" defTabSz="9902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 lang="en-US" altLang="en-US" sz="1949" b="0" i="0" u="none" kern="1200">
                    <a:solidFill>
                      <a:schemeClr val="tx1"/>
                    </a:solidFill>
                    <a:latin typeface="Tahoma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/>
                <a:endParaRPr lang="zh-CN" altLang="en-US">
                  <a:solidFill>
                    <a:srgbClr val="003366"/>
                  </a:solidFill>
                  <a:latin typeface="Arial" pitchFamily="34" charset="0"/>
                </a:endParaRPr>
              </a:p>
            </p:txBody>
          </p:sp>
        </p:grpSp>
      </p:grpSp>
      <p:sp>
        <p:nvSpPr>
          <p:cNvPr id="1121" name="AutoShape 9"/>
          <p:cNvSpPr/>
          <p:nvPr>
            <p:ph type="title"/>
          </p:nvPr>
        </p:nvSpPr>
        <p:spPr>
          <a:xfrm>
            <a:off x="825246" y="825246"/>
            <a:ext cx="8582559" cy="1237869"/>
          </a:xfrm>
          <a:prstGeom prst="roundRect">
            <a:avLst>
              <a:gd name="adj" fmla="val 21667"/>
            </a:avLst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b" anchorCtr="0"/>
          <a:lstStyle>
            <a:lvl1pPr marL="0" indent="0" algn="l" defTabSz="990295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3899" b="1" i="0" u="none">
                <a:solidFill>
                  <a:schemeClr val="tx2"/>
                </a:solidFill>
                <a:latin typeface="Arial" pitchFamily="34" charset="0"/>
                <a:ea typeface="宋体" charset="-122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1122" name="Rectangle 10"/>
          <p:cNvSpPr/>
          <p:nvPr>
            <p:ph type="body" idx="1"/>
          </p:nvPr>
        </p:nvSpPr>
        <p:spPr>
          <a:xfrm>
            <a:off x="907771" y="2558263"/>
            <a:ext cx="8331546" cy="403339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charset="2"/>
              <a:buChar char="l"/>
              <a:defRPr lang="en-US" altLang="en-US" sz="3032" b="0" i="0" u="none">
                <a:solidFill>
                  <a:schemeClr val="tx1"/>
                </a:solidFill>
                <a:latin typeface="Arial" pitchFamily="34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charset="2"/>
              <a:buChar char="–"/>
              <a:defRPr lang="en-US" altLang="en-US" sz="2599" b="0" i="0" u="none">
                <a:solidFill>
                  <a:schemeClr val="tx1"/>
                </a:solidFill>
                <a:latin typeface="Arial" pitchFamily="34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charset="2"/>
              <a:buChar char="l"/>
              <a:defRPr lang="en-US" altLang="en-US" sz="2166" b="0" i="0" u="none">
                <a:solidFill>
                  <a:schemeClr val="tx1"/>
                </a:solidFill>
                <a:latin typeface="Arial" pitchFamily="34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charset="2"/>
              <a:buChar char="–"/>
              <a:defRPr lang="en-US" altLang="en-US" sz="1949" b="0" i="0" u="none">
                <a:solidFill>
                  <a:schemeClr val="tx1"/>
                </a:solidFill>
                <a:latin typeface="Arial" pitchFamily="34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charset="2"/>
              <a:buChar char="l"/>
              <a:defRPr lang="en-US" altLang="en-US" sz="1949" b="0" i="0" u="none">
                <a:solidFill>
                  <a:schemeClr val="tx1"/>
                </a:solidFill>
                <a:latin typeface="Arial" pitchFamily="34" charset="0"/>
                <a:ea typeface="宋体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1123" name="日期占位符 3"/>
          <p:cNvSpPr/>
          <p:nvPr>
            <p:ph type="dt" sz="half" idx="2"/>
          </p:nvPr>
        </p:nvSpPr>
        <p:spPr>
          <a:xfrm>
            <a:off x="2640787" y="6767018"/>
            <a:ext cx="2307250" cy="51406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b" anchorCtr="0"/>
          <a:lstStyle>
            <a:defPPr>
              <a:defRPr lang="en-US"/>
            </a:defPPr>
            <a:lvl1pPr marL="0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1pPr>
            <a:lvl2pPr marL="495148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2pPr>
            <a:lvl3pPr marL="990295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3pPr>
            <a:lvl4pPr marL="1485443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4pPr>
            <a:lvl5pPr marL="1980591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endParaRPr lang="en-US" altLang="en-US" sz="1516">
              <a:solidFill>
                <a:srgbClr val="003366"/>
              </a:solidFill>
            </a:endParaRPr>
          </a:p>
        </p:txBody>
      </p:sp>
      <p:sp>
        <p:nvSpPr>
          <p:cNvPr id="1124" name="页脚占位符 4"/>
          <p:cNvSpPr/>
          <p:nvPr>
            <p:ph type="ftr" sz="quarter" idx="3"/>
          </p:nvPr>
        </p:nvSpPr>
        <p:spPr>
          <a:xfrm>
            <a:off x="6271869" y="6767018"/>
            <a:ext cx="3137655" cy="51406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b" anchorCtr="0"/>
          <a:lstStyle>
            <a:defPPr>
              <a:defRPr lang="en-US"/>
            </a:defPPr>
            <a:lvl1pPr marL="0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1pPr>
            <a:lvl2pPr marL="495148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2pPr>
            <a:lvl3pPr marL="990295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3pPr>
            <a:lvl4pPr marL="1485443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4pPr>
            <a:lvl5pPr marL="1980591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endParaRPr lang="en-US" altLang="en-US" sz="1516">
              <a:solidFill>
                <a:srgbClr val="003366"/>
              </a:solidFill>
            </a:endParaRPr>
          </a:p>
        </p:txBody>
      </p:sp>
      <p:sp>
        <p:nvSpPr>
          <p:cNvPr id="1125" name="灯片编号占位符 5"/>
          <p:cNvSpPr/>
          <p:nvPr>
            <p:ph type="sldNum" sz="quarter" idx="4"/>
          </p:nvPr>
        </p:nvSpPr>
        <p:spPr>
          <a:xfrm>
            <a:off x="91121" y="6760141"/>
            <a:ext cx="636127" cy="529533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anchor="b" anchorCtr="1"/>
          <a:lstStyle>
            <a:defPPr>
              <a:defRPr lang="en-US"/>
            </a:defPPr>
            <a:lvl1pPr marL="0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1pPr>
            <a:lvl2pPr marL="495148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2pPr>
            <a:lvl3pPr marL="990295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3pPr>
            <a:lvl4pPr marL="1485443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4pPr>
            <a:lvl5pPr marL="1980591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fld id="{2853D5CD-6F69-46A7-8A46-DC0C87B74EBA}" type="slidenum">
              <a:rPr lang="zh-CN" altLang="en-US" sz="2816" b="1">
                <a:solidFill>
                  <a:srgbClr val="FFFFFF"/>
                </a:solidFill>
              </a:rPr>
              <a:t>*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</p:sldLayoutIdLst>
  <p:transition/>
  <p:timing/>
  <p:txStyles>
    <p:titleStyle>
      <a:lvl1pPr marL="0" indent="0" algn="l" defTabSz="990295" eaLnBrk="0" fontAlgn="base" hangingPunct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sz="3899" b="1" i="0" u="none">
          <a:solidFill>
            <a:schemeClr val="tx2"/>
          </a:solidFill>
          <a:latin typeface="Arial" pitchFamily="34" charset="0"/>
          <a:ea typeface="宋体" charset="-122"/>
        </a:defRPr>
      </a:lvl1pPr>
    </p:titleStyle>
    <p:bodyStyle>
      <a:lvl1pPr marL="371361" indent="-371361" algn="l" defTabSz="990295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charset="2"/>
        <a:buChar char="l"/>
        <a:defRPr sz="3032" b="0" i="0" u="none">
          <a:solidFill>
            <a:schemeClr val="tx1"/>
          </a:solidFill>
          <a:latin typeface="Arial" pitchFamily="34" charset="0"/>
          <a:ea typeface="宋体" charset="-122"/>
        </a:defRPr>
      </a:lvl1pPr>
      <a:lvl2pPr marL="804615" indent="-309467" algn="l" defTabSz="990295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charset="2"/>
        <a:buChar char="–"/>
        <a:defRPr sz="2599" b="0" i="0" u="none">
          <a:solidFill>
            <a:schemeClr val="tx1"/>
          </a:solidFill>
          <a:latin typeface="Arial" pitchFamily="34" charset="0"/>
          <a:ea typeface="宋体" charset="-122"/>
        </a:defRPr>
      </a:lvl2pPr>
      <a:lvl3pPr marL="1237869" indent="-247574" algn="l" defTabSz="990295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charset="2"/>
        <a:buChar char="l"/>
        <a:defRPr sz="2166" b="0" i="0" u="none">
          <a:solidFill>
            <a:schemeClr val="tx1"/>
          </a:solidFill>
          <a:latin typeface="Arial" pitchFamily="34" charset="0"/>
          <a:ea typeface="宋体" charset="-122"/>
        </a:defRPr>
      </a:lvl3pPr>
      <a:lvl4pPr marL="1733017" indent="-247574" algn="l" defTabSz="990295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charset="2"/>
        <a:buChar char="–"/>
        <a:defRPr sz="1949" b="0" i="0" u="none">
          <a:solidFill>
            <a:schemeClr val="tx1"/>
          </a:solidFill>
          <a:latin typeface="Arial" pitchFamily="34" charset="0"/>
          <a:ea typeface="宋体" charset="-122"/>
        </a:defRPr>
      </a:lvl4pPr>
      <a:lvl5pPr marL="2228164" indent="-247574" algn="l" defTabSz="990295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charset="2"/>
        <a:buChar char="l"/>
        <a:defRPr sz="1949" b="0" i="0" u="none">
          <a:solidFill>
            <a:schemeClr val="tx1"/>
          </a:solidFill>
          <a:latin typeface="Arial" pitchFamily="34" charset="0"/>
          <a:ea typeface="宋体" charset="-122"/>
        </a:defRPr>
      </a:lvl5pPr>
    </p:bodyStyle>
    <p:otherStyle>
      <a:lvl1pPr marL="0" indent="0" algn="l" defTabSz="990295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 pitchFamily="34" charset="0"/>
        <a:buNone/>
        <a:defRPr kumimoji="0" sz="1949" b="0" i="0" u="none" baseline="0">
          <a:solidFill>
            <a:schemeClr val="tx1"/>
          </a:solidFill>
          <a:effectLst/>
        </a:defRPr>
      </a:lvl1pPr>
      <a:lvl2pPr marL="495148" indent="0" algn="l" defTabSz="990295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 pitchFamily="34" charset="0"/>
        <a:buNone/>
        <a:defRPr kumimoji="0" sz="1949" b="0" i="0" u="none" baseline="0">
          <a:solidFill>
            <a:schemeClr val="tx1"/>
          </a:solidFill>
          <a:effectLst/>
        </a:defRPr>
      </a:lvl2pPr>
      <a:lvl3pPr marL="990295" indent="0" algn="l" defTabSz="990295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 pitchFamily="34" charset="0"/>
        <a:buNone/>
        <a:defRPr kumimoji="0" sz="1949" b="0" i="0" u="none" baseline="0">
          <a:solidFill>
            <a:schemeClr val="tx1"/>
          </a:solidFill>
          <a:effectLst/>
        </a:defRPr>
      </a:lvl3pPr>
      <a:lvl4pPr marL="1485443" indent="0" algn="l" defTabSz="990295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 pitchFamily="34" charset="0"/>
        <a:buNone/>
        <a:defRPr kumimoji="0" sz="1949" b="0" i="0" u="none" baseline="0">
          <a:solidFill>
            <a:schemeClr val="tx1"/>
          </a:solidFill>
          <a:effectLst/>
        </a:defRPr>
      </a:lvl4pPr>
      <a:lvl5pPr marL="1980591" indent="0" algn="l" defTabSz="990295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Arial" pitchFamily="34" charset="0"/>
        <a:buNone/>
        <a:defRPr kumimoji="0" sz="1949" b="0" i="0" u="none" baseline="0">
          <a:solidFill>
            <a:schemeClr val="tx1"/>
          </a:solidFill>
          <a:effectLst/>
        </a:defRPr>
      </a:lvl5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oleObject" Target="../embeddings/oleObject1.xls" TargetMode="Internal" /><Relationship Id="rId3" Type="http://schemas.openxmlformats.org/officeDocument/2006/relationships/image" Target="../media/image6.emf" /><Relationship Id="rId4" Type="http://schemas.openxmlformats.org/officeDocument/2006/relationships/vmlDrawing" Target="../drawings/vmlDrawing1.v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Relationship Id="rId3" Type="http://schemas.openxmlformats.org/officeDocument/2006/relationships/slide" Target="slide6.xml" TargetMode="Interna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4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5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6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7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8.jpe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9.jpe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0.jpe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1.jpe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2.jpe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7122056002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2953" cy="742893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051" name="Text Box 5"/>
          <p:cNvSpPr/>
          <p:nvPr/>
        </p:nvSpPr>
        <p:spPr>
          <a:xfrm>
            <a:off x="661917" y="1452777"/>
            <a:ext cx="6861577" cy="4973914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1pPr>
            <a:lvl2pPr marL="495148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2pPr>
            <a:lvl3pPr marL="990295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3pPr>
            <a:lvl4pPr marL="1485443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4pPr>
            <a:lvl5pPr marL="1980591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lnSpc>
                <a:spcPct val="190000"/>
              </a:lnSpc>
            </a:pPr>
            <a:r>
              <a:rPr lang="zh-CN" altLang="en-US" sz="1749">
                <a:solidFill>
                  <a:srgbClr val="0001AD"/>
                </a:solidFill>
              </a:rPr>
              <a:t>  </a:t>
            </a:r>
            <a:r>
              <a:rPr lang="zh-CN" altLang="en-US" sz="5748" b="1">
                <a:solidFill>
                  <a:srgbClr val="0002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charset="-122"/>
                <a:ea typeface="华文新魏" charset="-122"/>
              </a:rPr>
              <a:t>关爱女性健 康 </a:t>
            </a:r>
            <a:br>
              <a:rPr lang="zh-CN" altLang="en-US" sz="5748" b="1">
                <a:solidFill>
                  <a:srgbClr val="0002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charset="-122"/>
                <a:ea typeface="华文新魏" charset="-122"/>
              </a:rPr>
            </a:br>
            <a:r>
              <a:rPr lang="zh-CN" altLang="en-US" sz="5748" b="1">
                <a:solidFill>
                  <a:srgbClr val="0002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charset="-122"/>
                <a:ea typeface="华文新魏" charset="-122"/>
              </a:rPr>
              <a:t>       幸福生活每一天</a:t>
            </a:r>
            <a:endParaRPr lang="en-US" altLang="en-US" sz="5848">
              <a:solidFill>
                <a:srgbClr val="0000CC"/>
              </a:solidFill>
              <a:latin typeface="华文新魏" charset="-122"/>
              <a:ea typeface="华文新魏" charset="-122"/>
            </a:endParaRPr>
          </a:p>
        </p:txBody>
      </p:sp>
      <p:sp>
        <p:nvSpPr>
          <p:cNvPr id="2052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第一页，共七十三页。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4" name="Rectangle 2"/>
          <p:cNvSpPr/>
          <p:nvPr>
            <p:ph type="body" idx="4294967295"/>
          </p:nvPr>
        </p:nvSpPr>
        <p:spPr>
          <a:xfrm>
            <a:off x="1131275" y="2231603"/>
            <a:ext cx="8169936" cy="4133107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4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80000"/>
              </a:lnSpc>
            </a:pPr>
            <a:r>
              <a:rPr lang="en-US" altLang="en-US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“富强、民主、文明、和谐〞，是我国社会主义现代化国家的建设目标。</a:t>
            </a:r>
            <a:endParaRPr lang="en-US" altLang="en-US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lvl="0" eaLnBrk="1" hangingPunct="1">
              <a:lnSpc>
                <a:spcPct val="80000"/>
              </a:lnSpc>
            </a:pPr>
            <a:endParaRPr lang="en-US" altLang="en-US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lvl="0" eaLnBrk="1" hangingPunct="1">
              <a:lnSpc>
                <a:spcPct val="80000"/>
              </a:lnSpc>
            </a:pPr>
            <a:r>
              <a:rPr lang="en-US" altLang="en-US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“自由、平等、公正、法治〞，是对美好社会的生动表述。</a:t>
            </a:r>
            <a:endParaRPr lang="en-US" altLang="en-US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lvl="0" eaLnBrk="1" hangingPunct="1">
              <a:lnSpc>
                <a:spcPct val="80000"/>
              </a:lnSpc>
            </a:pPr>
            <a:endParaRPr lang="en-US" altLang="en-US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lvl="0" eaLnBrk="1" hangingPunct="1">
              <a:lnSpc>
                <a:spcPct val="80000"/>
              </a:lnSpc>
            </a:pPr>
            <a:r>
              <a:rPr lang="en-US" altLang="en-US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“爱国、敬业、诚信、友善〞，是公民根本道德标准</a:t>
            </a:r>
            <a:endParaRPr lang="en-US" altLang="en-US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055" name="Rectangle 3"/>
          <p:cNvSpPr/>
          <p:nvPr/>
        </p:nvSpPr>
        <p:spPr>
          <a:xfrm>
            <a:off x="1131275" y="1062504"/>
            <a:ext cx="8169936" cy="117081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  <a:lvl1pPr marL="0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1pPr>
            <a:lvl2pPr marL="495148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2pPr>
            <a:lvl3pPr marL="990295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3pPr>
            <a:lvl4pPr marL="1485443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4pPr>
            <a:lvl5pPr marL="1980591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20000"/>
              </a:spcBef>
              <a:buClr>
                <a:srgbClr val="FFFFCC"/>
              </a:buClr>
              <a:buSzPct val="70000"/>
              <a:buFont typeface="Wingdings" charset="2"/>
            </a:pPr>
            <a:r>
              <a:rPr lang="zh-CN" altLang="en-US" sz="3499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社会主义核心价值观</a:t>
            </a:r>
            <a:endParaRPr lang="zh-CN" altLang="en-US" sz="3899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lvl="0" indent="0" eaLnBrk="1" hangingPunct="1">
              <a:spcBef>
                <a:spcPct val="20000"/>
              </a:spcBef>
              <a:buClr>
                <a:srgbClr val="FFFFCC"/>
              </a:buClr>
              <a:buSzPct val="70000"/>
              <a:buFont typeface="Wingdings" charset="2"/>
              <a:buChar char="n"/>
            </a:pPr>
            <a:endParaRPr lang="zh-CN" altLang="en-US" sz="3466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lvl="0" indent="0" eaLnBrk="1" hangingPunct="1">
              <a:spcBef>
                <a:spcPct val="20000"/>
              </a:spcBef>
              <a:buClr>
                <a:srgbClr val="FFFFCC"/>
              </a:buClr>
              <a:buSzPct val="70000"/>
              <a:buFont typeface="Wingdings" charset="2"/>
            </a:pPr>
            <a:endParaRPr lang="en-US" altLang="en-US" sz="3466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56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第二页，共七十三页。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8" name="Rectangle 2"/>
          <p:cNvSpPr/>
          <p:nvPr>
            <p:ph type="title" idx="4294967295"/>
          </p:nvPr>
        </p:nvSpPr>
        <p:spPr>
          <a:xfrm>
            <a:off x="1155345" y="983418"/>
            <a:ext cx="8169936" cy="897455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 eaLnBrk="1" hangingPunct="1"/>
            <a:r>
              <a:rPr sz="3599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企业文化理念</a:t>
            </a:r>
            <a:endParaRPr sz="3899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59" name="Rectangle 3"/>
          <p:cNvSpPr/>
          <p:nvPr>
            <p:ph type="body" idx="4294967295"/>
          </p:nvPr>
        </p:nvSpPr>
        <p:spPr>
          <a:xfrm>
            <a:off x="1155345" y="2145640"/>
            <a:ext cx="8169936" cy="4456329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4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/>
            <a:r>
              <a:rPr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振德愿景：</a:t>
            </a:r>
            <a:endParaRPr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/>
            <a:r>
              <a:rPr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振德是医疗用品领域最可信赖的合作伙伴。</a:t>
            </a:r>
            <a:endParaRPr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/>
            <a:endParaRPr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/>
            <a:r>
              <a:rPr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振德使命：</a:t>
            </a:r>
            <a:endParaRPr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/>
            <a:r>
              <a:rPr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在我们效劳的领域，保障医疗平安、降低医护本钱。</a:t>
            </a:r>
            <a:endParaRPr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60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第三页，共七十三页。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62" name="Rectangle 2"/>
          <p:cNvSpPr/>
          <p:nvPr>
            <p:ph type="title" idx="4294967295"/>
          </p:nvPr>
        </p:nvSpPr>
        <p:spPr>
          <a:xfrm>
            <a:off x="3937112" y="594865"/>
            <a:ext cx="4287841" cy="1239589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 eaLnBrk="1" hangingPunct="1"/>
            <a:r>
              <a:rPr>
                <a:solidFill>
                  <a:srgbClr val="FF01A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/>
                <a:ea typeface="黑体"/>
              </a:rPr>
              <a:t>内   容</a:t>
            </a:r>
            <a:endParaRPr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黑体"/>
              <a:ea typeface="黑体"/>
            </a:endParaRPr>
          </a:p>
        </p:txBody>
      </p:sp>
      <p:sp>
        <p:nvSpPr>
          <p:cNvPr id="2063" name="Rectangle 3"/>
          <p:cNvSpPr/>
          <p:nvPr>
            <p:ph type="body" sz="half" idx="4294967295"/>
          </p:nvPr>
        </p:nvSpPr>
        <p:spPr>
          <a:xfrm>
            <a:off x="2456827" y="1841331"/>
            <a:ext cx="5823142" cy="4920530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180000"/>
              </a:lnSpc>
              <a:buNone/>
            </a:pPr>
            <a:r>
              <a:rPr lang="en-US" altLang="en-US" sz="3166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一、科学解读健康新概念</a:t>
            </a:r>
            <a:endParaRPr lang="en-US" altLang="en-US" sz="3466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>
              <a:lnSpc>
                <a:spcPct val="180000"/>
              </a:lnSpc>
              <a:buNone/>
            </a:pPr>
            <a:r>
              <a:rPr lang="en-US" altLang="en-US" sz="3166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二、男女有别的健康机制</a:t>
            </a:r>
            <a:endParaRPr lang="en-US" altLang="en-US" sz="3466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>
              <a:lnSpc>
                <a:spcPct val="180000"/>
              </a:lnSpc>
              <a:buNone/>
            </a:pPr>
            <a:r>
              <a:rPr lang="en-US" altLang="en-US" sz="3366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三、影响女性健康的隐患</a:t>
            </a:r>
            <a:endParaRPr lang="en-US" altLang="en-US" sz="3466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>
              <a:lnSpc>
                <a:spcPct val="180000"/>
              </a:lnSpc>
              <a:buNone/>
            </a:pPr>
            <a:r>
              <a:rPr lang="en-US" altLang="en-US" sz="3366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四、女性健康的生活方略</a:t>
            </a:r>
            <a:endParaRPr lang="en-US" altLang="en-US" sz="3466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>
              <a:lnSpc>
                <a:spcPct val="180000"/>
              </a:lnSpc>
              <a:buNone/>
            </a:pPr>
            <a:r>
              <a:rPr lang="en-US" altLang="en-US" sz="3266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五、心理平衡对健康影响</a:t>
            </a:r>
            <a:endParaRPr lang="en-US" altLang="en-US" sz="3466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064" name="Picture 4"/>
          <p:cNvPicPr/>
          <p:nvPr>
            <p:ph sz="half" idx="1"/>
          </p:nvPr>
        </p:nvPicPr>
        <p:blipFill>
          <a:blip r:embed="rId2">
            <a:lum bright="-6000" contrast="6000"/>
          </a:blip>
          <a:srcRect l="6761" t="14788" r="8989"/>
          <a:stretch>
            <a:fillRect/>
          </a:stretch>
        </p:blipFill>
        <p:spPr>
          <a:xfrm>
            <a:off x="8149306" y="5429431"/>
            <a:ext cx="1487163" cy="1715824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065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第四页，共七十三页。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67" name="Rectangle 2"/>
          <p:cNvSpPr/>
          <p:nvPr>
            <p:ph type="title" idx="4294967295"/>
          </p:nvPr>
        </p:nvSpPr>
        <p:spPr>
          <a:xfrm>
            <a:off x="1519828" y="515779"/>
            <a:ext cx="7305148" cy="1365094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 eaLnBrk="1" hangingPunct="1"/>
            <a:r>
              <a:rPr sz="4232">
                <a:solidFill>
                  <a:srgbClr val="FF687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一、科学解读健康新概念</a:t>
            </a:r>
            <a:endParaRPr sz="4332">
              <a:solidFill>
                <a:srgbClr val="FF66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068" name="Picture 6"/>
          <p:cNvPicPr/>
          <p:nvPr>
            <p:ph sz="half" idx="1"/>
          </p:nvPr>
        </p:nvPicPr>
        <p:blipFill>
          <a:blip r:embed="rId2">
            <a:lum bright="-6000" contrast="18000"/>
          </a:blip>
          <a:stretch>
            <a:fillRect/>
          </a:stretch>
        </p:blipFill>
        <p:spPr>
          <a:xfrm>
            <a:off x="974822" y="1997783"/>
            <a:ext cx="7875941" cy="543459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069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第五页，共七十三页。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71" name="Rectangle 2"/>
          <p:cNvSpPr/>
          <p:nvPr>
            <p:ph type="title" idx="4294967295"/>
          </p:nvPr>
        </p:nvSpPr>
        <p:spPr>
          <a:xfrm>
            <a:off x="2611561" y="515779"/>
            <a:ext cx="5769845" cy="1311798"/>
          </a:xfrm>
          <a:prstGeom prst="rect">
            <a:avLst/>
          </a:prstGeom>
          <a:noFill/>
          <a:ln cap="flat">
            <a:solidFill>
              <a:srgbClr val="00FFF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 eaLnBrk="1" hangingPunct="1"/>
            <a:r>
              <a:rPr sz="3932" b="0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黑体"/>
              </a:rPr>
              <a:t>关于健康你知道多少？</a:t>
            </a:r>
            <a:endParaRPr sz="4332" b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黑体"/>
            </a:endParaRPr>
          </a:p>
        </p:txBody>
      </p:sp>
      <p:sp>
        <p:nvSpPr>
          <p:cNvPr id="2072" name="Rectangle 3"/>
          <p:cNvSpPr/>
          <p:nvPr>
            <p:ph type="body" idx="4294967295"/>
          </p:nvPr>
        </p:nvSpPr>
        <p:spPr>
          <a:xfrm>
            <a:off x="974822" y="1968556"/>
            <a:ext cx="8500035" cy="5458658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4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150000"/>
              </a:lnSpc>
              <a:buNone/>
            </a:pPr>
            <a:r>
              <a:rPr lang="en-US" altLang="en-US" sz="2832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  世界上最珍贵的是人，人最珍贵的是生命，生命最重要的是健康。</a:t>
            </a:r>
            <a:endParaRPr lang="en-US" altLang="en-US" sz="3032">
              <a:effectLst>
                <a:outerShdw blurRad="38100" dist="38100" dir="2700000" algn="tl">
                  <a:schemeClr val="bg2"/>
                </a:outerShdw>
              </a:effectLst>
            </a:endParaRPr>
          </a:p>
          <a:p>
            <a:pPr lvl="0" eaLnBrk="1" hangingPunct="1">
              <a:lnSpc>
                <a:spcPct val="150000"/>
              </a:lnSpc>
              <a:buNone/>
            </a:pPr>
            <a:r>
              <a:rPr lang="en-US" altLang="en-US" sz="2932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21世纪人们对生活、生命质量的追求，就是对健康的追求。</a:t>
            </a:r>
            <a:endParaRPr lang="en-US" altLang="en-US" sz="3032">
              <a:effectLst>
                <a:outerShdw blurRad="38100" dist="38100" dir="2700000" algn="tl">
                  <a:schemeClr val="bg2"/>
                </a:outerShdw>
              </a:effectLst>
            </a:endParaRPr>
          </a:p>
          <a:p>
            <a:pPr lvl="0" eaLnBrk="1" hangingPunct="1">
              <a:lnSpc>
                <a:spcPct val="150000"/>
              </a:lnSpc>
              <a:buNone/>
            </a:pPr>
            <a:r>
              <a:rPr lang="en-US" altLang="en-US" sz="2832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人人都希望健康长寿，惟有健康才能长寿，这是众人皆知的道理。但人们对健康的理解又如何呢？</a:t>
            </a:r>
            <a:endParaRPr lang="en-US" altLang="en-US" sz="3032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2073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第六页，共七十三页。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75" name="Rectangle 2"/>
          <p:cNvSpPr/>
          <p:nvPr>
            <p:ph type="title" idx="4294967295"/>
          </p:nvPr>
        </p:nvSpPr>
        <p:spPr>
          <a:xfrm>
            <a:off x="3001832" y="672232"/>
            <a:ext cx="4834567" cy="1091731"/>
          </a:xfrm>
          <a:prstGeom prst="rect">
            <a:avLst/>
          </a:prstGeom>
          <a:noFill/>
          <a:ln cap="flat">
            <a:solidFill>
              <a:srgbClr val="00FF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 eaLnBrk="1" hangingPunct="1"/>
            <a:r>
              <a:rPr sz="3932">
                <a:solidFill>
                  <a:srgbClr val="FF34A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什 么 是 健 康 ？</a:t>
            </a:r>
            <a:endParaRPr sz="4332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76" name="Rectangle 3"/>
          <p:cNvSpPr/>
          <p:nvPr>
            <p:ph type="body" idx="4294967295"/>
          </p:nvPr>
        </p:nvSpPr>
        <p:spPr>
          <a:xfrm>
            <a:off x="741002" y="1841331"/>
            <a:ext cx="8912658" cy="5224838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4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170000"/>
              </a:lnSpc>
              <a:buNone/>
            </a:pPr>
            <a:r>
              <a:rPr lang="en-US" altLang="en-US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  WHO提出了著名的健康新概念：“健康不仅仅是没病，而且是身体、心理和社会适应上的完好状态〞。</a:t>
            </a:r>
            <a:endParaRPr lang="en-US" altLang="en-US">
              <a:effectLst>
                <a:outerShdw blurRad="38100" dist="38100" dir="2700000" algn="tl">
                  <a:schemeClr val="bg2"/>
                </a:outerShdw>
              </a:effectLst>
            </a:endParaRPr>
          </a:p>
          <a:p>
            <a:pPr lvl="0" eaLnBrk="1" hangingPunct="1">
              <a:lnSpc>
                <a:spcPct val="170000"/>
              </a:lnSpc>
              <a:buNone/>
            </a:pPr>
            <a:r>
              <a:rPr lang="en-US" altLang="en-US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  三者之间密切相关，身体健康是根底，心理健康是灵魂，社会适应能力既是目标，又能反作用于心理健康，进而影响身体健康。</a:t>
            </a:r>
            <a:endParaRPr lang="en-US" altLang="en-US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cxnSp>
        <p:nvCxnSpPr>
          <p:cNvPr id="2077" name="Line 4"/>
          <p:cNvCxnSpPr/>
          <p:nvPr/>
        </p:nvCxnSpPr>
        <p:spPr>
          <a:xfrm>
            <a:off x="818369" y="1997783"/>
            <a:ext cx="8811222" cy="0"/>
          </a:xfrm>
          <a:prstGeom prst="line">
            <a:avLst/>
          </a:prstGeom>
          <a:noFill/>
          <a:ln cap="flat">
            <a:solidFill>
              <a:srgbClr val="00FF00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078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第七页，共七十三页。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80" name="Rectangle 2"/>
          <p:cNvSpPr/>
          <p:nvPr>
            <p:ph type="title" idx="4294967295"/>
          </p:nvPr>
        </p:nvSpPr>
        <p:spPr>
          <a:xfrm>
            <a:off x="1987468" y="594865"/>
            <a:ext cx="6784210" cy="1014365"/>
          </a:xfrm>
          <a:prstGeom prst="rect">
            <a:avLst/>
          </a:prstGeom>
          <a:noFill/>
          <a:ln cap="flat">
            <a:solidFill>
              <a:srgbClr val="00FFF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 eaLnBrk="1" hangingPunct="1"/>
            <a:r>
              <a:rPr>
                <a:solidFill>
                  <a:srgbClr val="FF01A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健康的“五快、三良好〞</a:t>
            </a:r>
            <a:endParaRPr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81" name="Rectangle 3"/>
          <p:cNvSpPr/>
          <p:nvPr>
            <p:ph type="body" sz="half" idx="4294967295"/>
          </p:nvPr>
        </p:nvSpPr>
        <p:spPr>
          <a:xfrm>
            <a:off x="1987468" y="2075151"/>
            <a:ext cx="3197828" cy="5068386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130000"/>
              </a:lnSpc>
              <a:buNone/>
            </a:pPr>
            <a:r>
              <a:rPr lang="en-US" altLang="en-US" sz="3599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五 快：</a:t>
            </a:r>
            <a:endParaRPr lang="en-US" altLang="en-US" sz="3899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>
              <a:lnSpc>
                <a:spcPct val="130000"/>
              </a:lnSpc>
              <a:buNone/>
            </a:pPr>
            <a:r>
              <a:rPr lang="en-US" altLang="en-US" sz="3066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1、吃得快</a:t>
            </a:r>
            <a:endParaRPr lang="en-US" altLang="en-US" sz="3466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>
              <a:lnSpc>
                <a:spcPct val="130000"/>
              </a:lnSpc>
              <a:buNone/>
            </a:pPr>
            <a:r>
              <a:rPr lang="en-US" altLang="en-US" sz="3066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2、便得快</a:t>
            </a:r>
            <a:endParaRPr lang="en-US" altLang="en-US" sz="3466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>
              <a:lnSpc>
                <a:spcPct val="130000"/>
              </a:lnSpc>
              <a:buNone/>
            </a:pPr>
            <a:r>
              <a:rPr lang="en-US" altLang="en-US" sz="3066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3、睡得快</a:t>
            </a:r>
            <a:endParaRPr lang="en-US" altLang="en-US" sz="3466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>
              <a:lnSpc>
                <a:spcPct val="130000"/>
              </a:lnSpc>
              <a:buNone/>
            </a:pPr>
            <a:r>
              <a:rPr lang="en-US" altLang="en-US" sz="3066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4、说得快</a:t>
            </a:r>
            <a:endParaRPr lang="en-US" altLang="en-US" sz="3466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>
              <a:lnSpc>
                <a:spcPct val="130000"/>
              </a:lnSpc>
              <a:buNone/>
            </a:pPr>
            <a:r>
              <a:rPr lang="en-US" altLang="en-US" sz="3066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5、走得快</a:t>
            </a:r>
            <a:endParaRPr lang="en-US" altLang="en-US" sz="3466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082" name="Picture 6"/>
          <p:cNvPicPr/>
          <p:nvPr>
            <p:ph sz="half" idx="1"/>
          </p:nvPr>
        </p:nvPicPr>
        <p:blipFill>
          <a:blip r:embed="rId2">
            <a:lum bright="-6000" contrast="6000"/>
          </a:blip>
          <a:srcRect b="11846"/>
          <a:stretch>
            <a:fillRect/>
          </a:stretch>
        </p:blipFill>
        <p:spPr>
          <a:xfrm>
            <a:off x="5652935" y="2310689"/>
            <a:ext cx="3362878" cy="4446013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083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第八页，共七十三页。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85" name="Rectangle 2"/>
          <p:cNvSpPr/>
          <p:nvPr>
            <p:ph type="body" sz="half" idx="4294967295"/>
          </p:nvPr>
        </p:nvSpPr>
        <p:spPr>
          <a:xfrm>
            <a:off x="1442462" y="1607511"/>
            <a:ext cx="4366927" cy="5070105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280000"/>
              </a:lnSpc>
              <a:buNone/>
            </a:pPr>
            <a:r>
              <a:rPr lang="en-US" altLang="en-US" sz="3366" b="1">
                <a:solidFill>
                  <a:srgbClr val="FF687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1、良好的个性人格</a:t>
            </a:r>
            <a:endParaRPr lang="en-US" altLang="en-US" sz="3466" b="1">
              <a:solidFill>
                <a:srgbClr val="FF66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>
              <a:lnSpc>
                <a:spcPct val="280000"/>
              </a:lnSpc>
              <a:buNone/>
            </a:pPr>
            <a:r>
              <a:rPr lang="en-US" altLang="en-US" sz="3366" b="1">
                <a:solidFill>
                  <a:srgbClr val="FF687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2、良好的处世能力</a:t>
            </a:r>
            <a:endParaRPr lang="en-US" altLang="en-US" sz="3466" b="1">
              <a:solidFill>
                <a:srgbClr val="FF66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>
              <a:lnSpc>
                <a:spcPct val="280000"/>
              </a:lnSpc>
              <a:buNone/>
            </a:pPr>
            <a:r>
              <a:rPr lang="en-US" altLang="en-US" sz="3066" b="1">
                <a:solidFill>
                  <a:srgbClr val="FF687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3、良好的人际关系</a:t>
            </a:r>
            <a:endParaRPr lang="en-US" altLang="en-US" sz="3466">
              <a:solidFill>
                <a:srgbClr val="FF66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86" name="Text Box 4"/>
          <p:cNvSpPr/>
          <p:nvPr/>
        </p:nvSpPr>
        <p:spPr>
          <a:xfrm>
            <a:off x="3625925" y="828685"/>
            <a:ext cx="3166882" cy="822716"/>
          </a:xfrm>
          <a:prstGeom prst="rect">
            <a:avLst/>
          </a:prstGeom>
          <a:noFill/>
          <a:ln cap="flat">
            <a:solidFill>
              <a:srgbClr val="FF00F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1pPr>
            <a:lvl2pPr marL="495148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2pPr>
            <a:lvl3pPr marL="990295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3pPr>
            <a:lvl4pPr marL="1485443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4pPr>
            <a:lvl5pPr marL="1980591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/>
            <a:r>
              <a:rPr lang="zh-CN" altLang="en-US" sz="4798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 三 良 好</a:t>
            </a:r>
            <a:endParaRPr lang="en-US" altLang="en-US" sz="5198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pic>
        <p:nvPicPr>
          <p:cNvPr id="2087" name="Picture 6"/>
          <p:cNvPicPr/>
          <p:nvPr>
            <p:ph sz="half" idx="1"/>
          </p:nvPr>
        </p:nvPicPr>
        <p:blipFill>
          <a:blip r:embed="rId2">
            <a:lum bright="-6000" contrast="18000"/>
          </a:blip>
          <a:stretch>
            <a:fillRect/>
          </a:stretch>
        </p:blipFill>
        <p:spPr>
          <a:xfrm>
            <a:off x="6354394" y="2465423"/>
            <a:ext cx="2511843" cy="375830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088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第九页，共七十三页。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90" name="Rectangle 2"/>
          <p:cNvSpPr/>
          <p:nvPr>
            <p:ph type="title" idx="4294967295"/>
          </p:nvPr>
        </p:nvSpPr>
        <p:spPr>
          <a:xfrm>
            <a:off x="2143921" y="361045"/>
            <a:ext cx="7071327" cy="1442462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 eaLnBrk="1" hangingPunct="1"/>
            <a:r>
              <a:rPr sz="4232">
                <a:solidFill>
                  <a:srgbClr val="FF34A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二、男女有别的健康机制</a:t>
            </a:r>
            <a:endParaRPr sz="4332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91" name="Rectangle 3"/>
          <p:cNvSpPr/>
          <p:nvPr>
            <p:ph type="body" idx="4294967295"/>
          </p:nvPr>
        </p:nvSpPr>
        <p:spPr>
          <a:xfrm>
            <a:off x="818369" y="1920417"/>
            <a:ext cx="8812940" cy="5147472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4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130000"/>
              </a:lnSpc>
              <a:buNone/>
            </a:pPr>
            <a:r>
              <a:rPr lang="en-US" altLang="en-US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〔一〕女性寿命比男性长</a:t>
            </a:r>
            <a:endParaRPr lang="en-US" altLang="en-US">
              <a:effectLst>
                <a:outerShdw blurRad="38100" dist="38100" dir="2700000" algn="tl">
                  <a:schemeClr val="bg2"/>
                </a:outerShdw>
              </a:effectLst>
            </a:endParaRPr>
          </a:p>
          <a:p>
            <a:pPr lvl="0" eaLnBrk="1" hangingPunct="1">
              <a:lnSpc>
                <a:spcPct val="130000"/>
              </a:lnSpc>
              <a:buNone/>
            </a:pPr>
            <a:r>
              <a:rPr lang="en-US" altLang="en-US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1、女性生理结构的优越性：</a:t>
            </a:r>
            <a:endParaRPr lang="en-US" altLang="en-US">
              <a:effectLst>
                <a:outerShdw blurRad="38100" dist="38100" dir="2700000" algn="tl">
                  <a:schemeClr val="bg2"/>
                </a:outerShdw>
              </a:effectLst>
            </a:endParaRPr>
          </a:p>
          <a:p>
            <a:pPr lvl="0" eaLnBrk="1" hangingPunct="1">
              <a:lnSpc>
                <a:spcPct val="130000"/>
              </a:lnSpc>
              <a:buNone/>
            </a:pPr>
            <a:r>
              <a:rPr lang="en-US" altLang="en-US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  医学研究说明，女性神经系统的萎缩较男性要慢两倍。女性的免疫系统发育较好，而免疫系统功能健全是长寿的重要条件。</a:t>
            </a:r>
            <a:endParaRPr lang="en-US" altLang="en-US">
              <a:effectLst>
                <a:outerShdw blurRad="38100" dist="38100" dir="2700000" algn="tl">
                  <a:schemeClr val="bg2"/>
                </a:outerShdw>
              </a:effectLst>
            </a:endParaRPr>
          </a:p>
          <a:p>
            <a:pPr lvl="0" eaLnBrk="1" hangingPunct="1">
              <a:lnSpc>
                <a:spcPct val="130000"/>
              </a:lnSpc>
              <a:buNone/>
            </a:pPr>
            <a:r>
              <a:rPr lang="en-US" altLang="en-US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 此外，女性特有的雌激素可以减少血栓形成，对心血管起到保护作用。</a:t>
            </a:r>
            <a:endParaRPr lang="en-US" altLang="en-US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2092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第十页，共七十三页。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94" name="Rectangle 2"/>
          <p:cNvSpPr/>
          <p:nvPr>
            <p:ph type="title" idx="4294967295"/>
          </p:nvPr>
        </p:nvSpPr>
        <p:spPr>
          <a:xfrm>
            <a:off x="825246" y="825246"/>
            <a:ext cx="8582559" cy="1237869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b" anchorCtr="0"/>
          <a:lstStyle>
            <a:lvl1pPr marL="0" indent="0" algn="l" defTabSz="990295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3899" b="1" i="0" u="none">
                <a:solidFill>
                  <a:schemeClr val="tx2"/>
                </a:solidFill>
                <a:latin typeface="Arial" pitchFamily="34" charset="0"/>
                <a:ea typeface="宋体" charset="-122"/>
              </a:defRPr>
            </a:lvl1pPr>
          </a:lstStyle>
          <a:p>
            <a:pPr lvl="0" eaLnBrk="1" hangingPunct="1"/>
          </a:p>
        </p:txBody>
      </p:sp>
      <p:graphicFrame>
        <p:nvGraphicFramePr>
          <p:cNvPr id="2095" name="Object 3"/>
          <p:cNvGraphicFramePr>
            <a:graphicFrameLocks noChangeAspect="1"/>
          </p:cNvGraphicFramePr>
          <p:nvPr>
            <p:ph idx="1"/>
          </p:nvPr>
        </p:nvGraphicFramePr>
        <p:xfrm>
          <a:off x="271643" y="204593"/>
          <a:ext cx="9359666" cy="686157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2" progId="Excel.Chart.8">
                  <p:embed/>
                </p:oleObj>
              </mc:Choice>
              <mc:Fallback>
                <p:oleObj r:id="rId2" progId="Excel.Char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71643" y="204593"/>
                        <a:ext cx="9359666" cy="6861577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6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第十一页，共七十三页。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98" name="Rectangle 2"/>
          <p:cNvSpPr/>
          <p:nvPr>
            <p:ph type="title" idx="4294967295"/>
          </p:nvPr>
        </p:nvSpPr>
        <p:spPr>
          <a:xfrm>
            <a:off x="2377741" y="594865"/>
            <a:ext cx="6914874" cy="1286008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 eaLnBrk="1" hangingPunct="1"/>
            <a:r>
              <a:rPr lang="en-US" altLang="en-US" sz="3699">
                <a:solidFill>
                  <a:srgbClr val="FF687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2、女性生活方式的合理性</a:t>
            </a:r>
            <a:endParaRPr lang="en-US" altLang="en-US" sz="3899">
              <a:solidFill>
                <a:srgbClr val="FF66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99" name="Rectangle 3"/>
          <p:cNvSpPr/>
          <p:nvPr>
            <p:ph type="body" sz="half" idx="4294967295"/>
          </p:nvPr>
        </p:nvSpPr>
        <p:spPr>
          <a:xfrm>
            <a:off x="974822" y="1997783"/>
            <a:ext cx="4446013" cy="5224840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150000"/>
              </a:lnSpc>
              <a:buNone/>
            </a:pPr>
            <a:r>
              <a:rPr lang="en-US" altLang="en-US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</a:t>
            </a:r>
            <a:r>
              <a:rPr lang="en-US" altLang="en-US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女性吸烟、酗酒、吸毒者都少于男性，女性注重身体健美，积极健身；生活较有规律，饮食有节制，这些好的生活方式是女性健康长寿的原因之一。</a:t>
            </a:r>
            <a:endParaRPr lang="en-US" altLang="en-US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100" name="Picture 4"/>
          <p:cNvPicPr/>
          <p:nvPr>
            <p:ph sz="half" idx="1"/>
          </p:nvPr>
        </p:nvPicPr>
        <p:blipFill>
          <a:blip r:embed="rId2">
            <a:lum contrast="12000"/>
          </a:blip>
          <a:srcRect l="1907" t="17371" r="11609"/>
          <a:stretch>
            <a:fillRect/>
          </a:stretch>
        </p:blipFill>
        <p:spPr>
          <a:xfrm>
            <a:off x="5809388" y="2075151"/>
            <a:ext cx="3768623" cy="491365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101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第十二页，共七十三页。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03" name="Rectangle 2"/>
          <p:cNvSpPr/>
          <p:nvPr>
            <p:ph type="title" idx="4294967295"/>
          </p:nvPr>
        </p:nvSpPr>
        <p:spPr>
          <a:xfrm>
            <a:off x="2066554" y="594865"/>
            <a:ext cx="6603688" cy="1356499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 eaLnBrk="1" hangingPunct="1"/>
            <a:r>
              <a:rPr lang="en-US" altLang="en-US" sz="4032">
                <a:solidFill>
                  <a:srgbClr val="FF687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3、女性情绪的自我调节</a:t>
            </a:r>
            <a:endParaRPr lang="en-US" altLang="en-US" sz="4332">
              <a:solidFill>
                <a:srgbClr val="FF66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04" name="Rectangle 3"/>
          <p:cNvSpPr/>
          <p:nvPr>
            <p:ph type="body" idx="4294967295"/>
          </p:nvPr>
        </p:nvSpPr>
        <p:spPr>
          <a:xfrm>
            <a:off x="584549" y="1997783"/>
            <a:ext cx="9007218" cy="5147472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4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150000"/>
              </a:lnSpc>
              <a:buNone/>
            </a:pPr>
            <a:r>
              <a:rPr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 </a:t>
            </a:r>
            <a:r>
              <a:rPr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女性性情平和，易发现、体会自己内心世界，愿意倾诉自己的情感，以获得别人的理解和认同；容易进行内心释放和情绪减压，自觉利用社会关系，来帮助自己调整心态。此外，女性梳理自己情绪的手段还有购物、美容、改变着装、整理家务等。</a:t>
            </a:r>
            <a:endParaRPr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05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第十三页，共七十三页。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07" name="Rectangle 2"/>
          <p:cNvSpPr/>
          <p:nvPr>
            <p:ph type="title" idx="4294967295"/>
          </p:nvPr>
        </p:nvSpPr>
        <p:spPr>
          <a:xfrm>
            <a:off x="1987468" y="594865"/>
            <a:ext cx="5928018" cy="1433865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 eaLnBrk="1" hangingPunct="1"/>
            <a:r>
              <a:rPr lang="en-US" altLang="en-US" sz="3599">
                <a:solidFill>
                  <a:srgbClr val="FF6879"/>
                </a:solidFill>
              </a:rPr>
              <a:t>4、女性社会角色的期待</a:t>
            </a:r>
            <a:endParaRPr lang="en-US" altLang="en-US" sz="3899">
              <a:solidFill>
                <a:srgbClr val="FF66CC"/>
              </a:solidFill>
            </a:endParaRPr>
          </a:p>
        </p:txBody>
      </p:sp>
      <p:sp>
        <p:nvSpPr>
          <p:cNvPr id="2108" name="Rectangle 3"/>
          <p:cNvSpPr/>
          <p:nvPr>
            <p:ph type="body" idx="4294967295"/>
          </p:nvPr>
        </p:nvSpPr>
        <p:spPr>
          <a:xfrm>
            <a:off x="895736" y="1997783"/>
            <a:ext cx="8579121" cy="5145753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4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130000"/>
              </a:lnSpc>
              <a:buNone/>
            </a:pPr>
            <a:r>
              <a:rPr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 现代社会中，社会对女性的期待值比男性要低得多，在某种程度上，女性确定人生目标较低，也防止了女性面对剧烈竞争时承受过强的精神压力。</a:t>
            </a:r>
            <a:endParaRPr>
              <a:effectLst>
                <a:outerShdw blurRad="38100" dist="38100" dir="2700000" algn="tl">
                  <a:schemeClr val="bg2"/>
                </a:outerShdw>
              </a:effectLst>
            </a:endParaRPr>
          </a:p>
          <a:p>
            <a:pPr lvl="0" eaLnBrk="1" hangingPunct="1">
              <a:lnSpc>
                <a:spcPct val="130000"/>
              </a:lnSpc>
              <a:buNone/>
            </a:pPr>
            <a:r>
              <a:rPr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 女性所选择的职业往往是挑战性、冒险性不太强的职业，减少了身心付出和受损的可能性。</a:t>
            </a:r>
            <a:endParaRPr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2109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第十四页，共七十三页。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11" name="Rectangle 2"/>
          <p:cNvSpPr/>
          <p:nvPr>
            <p:ph type="title" idx="4294967295"/>
          </p:nvPr>
        </p:nvSpPr>
        <p:spPr>
          <a:xfrm>
            <a:off x="1910102" y="438412"/>
            <a:ext cx="6993960" cy="1365094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 eaLnBrk="1" hangingPunct="1"/>
            <a:r>
              <a:rPr sz="4232">
                <a:solidFill>
                  <a:srgbClr val="FF6879"/>
                </a:solidFill>
              </a:rPr>
              <a:t>〔二〕健康机制男女不同</a:t>
            </a:r>
            <a:endParaRPr sz="4332">
              <a:solidFill>
                <a:srgbClr val="FF66CC"/>
              </a:solidFill>
            </a:endParaRPr>
          </a:p>
        </p:txBody>
      </p:sp>
      <p:sp>
        <p:nvSpPr>
          <p:cNvPr id="2112" name="Rectangle 3"/>
          <p:cNvSpPr/>
          <p:nvPr>
            <p:ph type="body" sz="half" idx="4294967295"/>
          </p:nvPr>
        </p:nvSpPr>
        <p:spPr>
          <a:xfrm>
            <a:off x="818369" y="1920417"/>
            <a:ext cx="8733854" cy="5224838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130000"/>
              </a:lnSpc>
              <a:buNone/>
            </a:pPr>
            <a:r>
              <a:rPr lang="en-US" altLang="en-US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</a:t>
            </a:r>
            <a:r>
              <a:rPr lang="en-US" altLang="en-US" sz="3166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1、免疫系统</a:t>
            </a:r>
            <a:endParaRPr lang="en-US" altLang="en-US" sz="3466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>
              <a:lnSpc>
                <a:spcPct val="140000"/>
              </a:lnSpc>
              <a:buNone/>
            </a:pPr>
            <a:r>
              <a:rPr lang="en-US" altLang="en-US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女性免疫系统较男性强，她们对传染性疾病的抵抗力比男性好一些。但她们却比男性更容易患上红斑狼疮、类风湿</a:t>
            </a:r>
            <a:endParaRPr lang="en-US" altLang="en-US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>
              <a:lnSpc>
                <a:spcPct val="140000"/>
              </a:lnSpc>
              <a:buNone/>
            </a:pPr>
            <a:r>
              <a:rPr lang="en-US" altLang="en-US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性关节炎和多发性硬皮</a:t>
            </a:r>
            <a:endParaRPr lang="en-US" altLang="en-US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>
              <a:lnSpc>
                <a:spcPct val="140000"/>
              </a:lnSpc>
              <a:buNone/>
            </a:pPr>
            <a:r>
              <a:rPr lang="en-US" altLang="en-US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病等现代 医学难以治</a:t>
            </a:r>
            <a:endParaRPr lang="en-US" altLang="en-US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>
              <a:lnSpc>
                <a:spcPct val="140000"/>
              </a:lnSpc>
              <a:buNone/>
            </a:pPr>
            <a:r>
              <a:rPr lang="en-US" altLang="en-US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疗的免疫系统疾病。</a:t>
            </a:r>
            <a:endParaRPr lang="en-US" altLang="en-US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113" name="Picture 4">
            <a:hlinkClick r:id="rId3" action="ppaction://hlinksldjump?num=6"/>
          </p:cNvPr>
          <p:cNvPicPr/>
          <p:nvPr>
            <p:ph sz="half" idx="1"/>
          </p:nvPr>
        </p:nvPicPr>
        <p:blipFill>
          <a:blip r:embed="rId2">
            <a:lum bright="-12000" contrast="18000"/>
          </a:blip>
          <a:stretch>
            <a:fillRect/>
          </a:stretch>
        </p:blipFill>
        <p:spPr>
          <a:xfrm>
            <a:off x="5575568" y="4181247"/>
            <a:ext cx="3820201" cy="2534193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114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第十五页，共七十三页。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16" name="Rectangle 2"/>
          <p:cNvSpPr/>
          <p:nvPr>
            <p:ph type="title" idx="4294967295"/>
          </p:nvPr>
        </p:nvSpPr>
        <p:spPr>
          <a:xfrm>
            <a:off x="3703292" y="594865"/>
            <a:ext cx="3796132" cy="1433865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 eaLnBrk="1" hangingPunct="1"/>
            <a:r>
              <a:rPr lang="en-US" altLang="en-US" sz="4032">
                <a:solidFill>
                  <a:srgbClr val="FF6879"/>
                </a:solidFill>
              </a:rPr>
              <a:t>2、新陈代谢</a:t>
            </a:r>
            <a:endParaRPr lang="en-US" altLang="en-US" sz="4332">
              <a:solidFill>
                <a:srgbClr val="FF66CC"/>
              </a:solidFill>
            </a:endParaRPr>
          </a:p>
        </p:txBody>
      </p:sp>
      <p:sp>
        <p:nvSpPr>
          <p:cNvPr id="2117" name="Rectangle 3"/>
          <p:cNvSpPr/>
          <p:nvPr>
            <p:ph type="body" sz="half" idx="4294967295"/>
          </p:nvPr>
        </p:nvSpPr>
        <p:spPr>
          <a:xfrm>
            <a:off x="974822" y="2075150"/>
            <a:ext cx="4133107" cy="4602466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200000"/>
              </a:lnSpc>
              <a:buNone/>
            </a:pPr>
            <a:r>
              <a:rPr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   女性对毒素和药品反响也与男性不同，她们对酒精的承受量小于男性。</a:t>
            </a:r>
            <a:endParaRPr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pic>
        <p:nvPicPr>
          <p:cNvPr id="2118" name="Picture 4"/>
          <p:cNvPicPr/>
          <p:nvPr>
            <p:ph sz="half" idx="1"/>
          </p:nvPr>
        </p:nvPicPr>
        <p:blipFill>
          <a:blip r:embed="rId2">
            <a:lum bright="-6000" contrast="12000"/>
          </a:blip>
          <a:srcRect b="5586"/>
          <a:stretch>
            <a:fillRect/>
          </a:stretch>
        </p:blipFill>
        <p:spPr>
          <a:xfrm>
            <a:off x="5886755" y="2544509"/>
            <a:ext cx="3300984" cy="335428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119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第十六页，共七十三页。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21" name="Rectangle 2"/>
          <p:cNvSpPr/>
          <p:nvPr>
            <p:ph type="title" idx="4294967295"/>
          </p:nvPr>
        </p:nvSpPr>
        <p:spPr>
          <a:xfrm>
            <a:off x="3469472" y="749598"/>
            <a:ext cx="4523380" cy="1052189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 eaLnBrk="1" hangingPunct="1"/>
            <a:r>
              <a:rPr lang="en-US" altLang="en-US" sz="3599">
                <a:solidFill>
                  <a:srgbClr val="FF687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3、神 经 系 统</a:t>
            </a:r>
            <a:endParaRPr lang="en-US" altLang="en-US" sz="3899">
              <a:solidFill>
                <a:srgbClr val="FF66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22" name="Rectangle 3"/>
          <p:cNvSpPr/>
          <p:nvPr>
            <p:ph type="body" idx="4294967295"/>
          </p:nvPr>
        </p:nvSpPr>
        <p:spPr>
          <a:xfrm>
            <a:off x="895736" y="1841331"/>
            <a:ext cx="8735572" cy="5429431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4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130000"/>
              </a:lnSpc>
              <a:buNone/>
            </a:pPr>
            <a:r>
              <a:rPr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 女性神经系统较为强健，她们更能忍受噪音，在紧张状态下比男性镇静。因为女性激素的缘故，女性长时间开车造成的事故比男性少，她们更遵守交通规那么。</a:t>
            </a:r>
            <a:endParaRPr>
              <a:effectLst>
                <a:outerShdw blurRad="38100" dist="38100" dir="2700000" algn="tl">
                  <a:schemeClr val="bg2"/>
                </a:outerShdw>
              </a:effectLst>
            </a:endParaRPr>
          </a:p>
          <a:p>
            <a:pPr lvl="0" eaLnBrk="1" hangingPunct="1">
              <a:lnSpc>
                <a:spcPct val="130000"/>
              </a:lnSpc>
              <a:buNone/>
            </a:pPr>
            <a:r>
              <a:rPr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 女性比男性易患抑郁症，这是大脑对激素和脑内化学物质反响不同。另外，女性进入更年期后，缺乏雌激素，女性患痴呆的可能性比同龄男性更大。</a:t>
            </a:r>
            <a:endParaRPr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2123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第十七页，共七十三页。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25" name="Rectangle 2"/>
          <p:cNvSpPr/>
          <p:nvPr>
            <p:ph type="title" idx="4294967295"/>
          </p:nvPr>
        </p:nvSpPr>
        <p:spPr>
          <a:xfrm>
            <a:off x="3703292" y="594865"/>
            <a:ext cx="4523380" cy="1277413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 eaLnBrk="1" hangingPunct="1"/>
            <a:r>
              <a:rPr lang="en-US" altLang="en-US" sz="3499">
                <a:solidFill>
                  <a:srgbClr val="FF687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4、心 脏 系 统</a:t>
            </a:r>
            <a:endParaRPr lang="en-US" altLang="en-US" sz="3899">
              <a:solidFill>
                <a:srgbClr val="FF66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26" name="Rectangle 3"/>
          <p:cNvSpPr/>
          <p:nvPr>
            <p:ph type="body" sz="half" idx="4294967295"/>
          </p:nvPr>
        </p:nvSpPr>
        <p:spPr>
          <a:xfrm>
            <a:off x="1052189" y="2075151"/>
            <a:ext cx="4133107" cy="5070105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140000"/>
              </a:lnSpc>
              <a:buNone/>
            </a:pPr>
            <a:r>
              <a:rPr lang="en-US" altLang="en-US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</a:t>
            </a:r>
            <a:r>
              <a:rPr lang="en-US" altLang="en-US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女性第一次患心脏病的年龄比男性要晚10年，但女性一旦患上心脏病，往往是致命的。因为这是雌激素撒手不管后的更年期现象。</a:t>
            </a:r>
            <a:endParaRPr lang="en-US" altLang="en-US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127" name="Picture 4"/>
          <p:cNvPicPr/>
          <p:nvPr>
            <p:ph sz="half" idx="1"/>
          </p:nvPr>
        </p:nvPicPr>
        <p:blipFill>
          <a:blip r:embed="rId2">
            <a:lum bright="-6000" contrast="12000"/>
          </a:blip>
          <a:srcRect l="4381" r="11856"/>
          <a:stretch>
            <a:fillRect/>
          </a:stretch>
        </p:blipFill>
        <p:spPr>
          <a:xfrm>
            <a:off x="5652936" y="2388056"/>
            <a:ext cx="3448841" cy="4179527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128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第十八页，共七十三页。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30" name="Rectangle 2"/>
          <p:cNvSpPr/>
          <p:nvPr>
            <p:ph type="title" idx="4294967295"/>
          </p:nvPr>
        </p:nvSpPr>
        <p:spPr>
          <a:xfrm>
            <a:off x="3392106" y="749598"/>
            <a:ext cx="4731411" cy="1131275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 eaLnBrk="1" hangingPunct="1"/>
            <a:r>
              <a:rPr lang="en-US" altLang="en-US" sz="3599">
                <a:solidFill>
                  <a:srgbClr val="FF687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5、运 动 系 统</a:t>
            </a:r>
            <a:endParaRPr lang="en-US" altLang="en-US" sz="3899">
              <a:solidFill>
                <a:srgbClr val="FF66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31" name="Rectangle 3"/>
          <p:cNvSpPr/>
          <p:nvPr>
            <p:ph type="body" sz="half" idx="4294967295"/>
          </p:nvPr>
        </p:nvSpPr>
        <p:spPr>
          <a:xfrm>
            <a:off x="895736" y="2075151"/>
            <a:ext cx="4523379" cy="4999616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140000"/>
              </a:lnSpc>
              <a:buNone/>
            </a:pPr>
            <a:r>
              <a:rPr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 </a:t>
            </a:r>
            <a:r>
              <a:rPr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女性与男性相比，膝关节韧带更易拉伤，而且恢复较难。据分析，可能与她们天生宽大的髋部有关，后者使膝关节承受了更大的作用力。</a:t>
            </a:r>
            <a:endParaRPr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132" name="Picture 4"/>
          <p:cNvPicPr/>
          <p:nvPr>
            <p:ph sz="half" idx="1"/>
          </p:nvPr>
        </p:nvPicPr>
        <p:blipFill>
          <a:blip r:embed="rId2">
            <a:lum contrast="6000"/>
          </a:blip>
          <a:srcRect l="19931"/>
          <a:stretch>
            <a:fillRect/>
          </a:stretch>
        </p:blipFill>
        <p:spPr>
          <a:xfrm>
            <a:off x="5886755" y="2388057"/>
            <a:ext cx="3204706" cy="4062617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133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第十九页，共七十三页。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35" name="Rectangle 2"/>
          <p:cNvSpPr/>
          <p:nvPr>
            <p:ph type="title" idx="4294967295"/>
          </p:nvPr>
        </p:nvSpPr>
        <p:spPr>
          <a:xfrm>
            <a:off x="3625924" y="672232"/>
            <a:ext cx="5121683" cy="1169099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 eaLnBrk="1" hangingPunct="1"/>
            <a:r>
              <a:rPr lang="en-US" altLang="en-US" sz="3499">
                <a:solidFill>
                  <a:srgbClr val="FF687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6、消 化 系 统</a:t>
            </a:r>
            <a:endParaRPr lang="en-US" altLang="en-US" sz="3899">
              <a:solidFill>
                <a:srgbClr val="FF66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36" name="Rectangle 3"/>
          <p:cNvSpPr/>
          <p:nvPr>
            <p:ph type="body" sz="half" idx="4294967295"/>
          </p:nvPr>
        </p:nvSpPr>
        <p:spPr>
          <a:xfrm>
            <a:off x="1052189" y="1920417"/>
            <a:ext cx="4420224" cy="5281575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180000"/>
              </a:lnSpc>
              <a:buNone/>
            </a:pPr>
            <a:r>
              <a:rPr lang="en-US" altLang="en-US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 女性患便秘、肠道疾病的可能性分别是男性的3倍和2倍。研究说明，这可能与女性唾液中化学成分和男性不同有关。</a:t>
            </a:r>
            <a:endParaRPr lang="en-US" altLang="en-US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pic>
        <p:nvPicPr>
          <p:cNvPr id="2137" name="Picture 4"/>
          <p:cNvPicPr/>
          <p:nvPr>
            <p:ph sz="half" idx="1"/>
          </p:nvPr>
        </p:nvPicPr>
        <p:blipFill>
          <a:blip r:embed="rId2">
            <a:lum bright="-6000" contrast="6000"/>
          </a:blip>
          <a:srcRect l="4608" t="3751" r="8676"/>
          <a:stretch>
            <a:fillRect/>
          </a:stretch>
        </p:blipFill>
        <p:spPr>
          <a:xfrm>
            <a:off x="5652936" y="2075151"/>
            <a:ext cx="3701573" cy="4834567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138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第二十页，共七十三页。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40" name="Rectangle 2"/>
          <p:cNvSpPr/>
          <p:nvPr>
            <p:ph type="title" idx="4294967295"/>
          </p:nvPr>
        </p:nvSpPr>
        <p:spPr>
          <a:xfrm>
            <a:off x="2066554" y="438412"/>
            <a:ext cx="6760141" cy="1356498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 eaLnBrk="1" hangingPunct="1"/>
            <a:r>
              <a:rPr sz="3499">
                <a:solidFill>
                  <a:srgbClr val="FF687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三、</a:t>
            </a:r>
            <a:r>
              <a:rPr sz="4132">
                <a:solidFill>
                  <a:srgbClr val="FF687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影响女性健康的隐患</a:t>
            </a:r>
            <a:endParaRPr sz="4332">
              <a:solidFill>
                <a:srgbClr val="FF66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141" name="Picture 4"/>
          <p:cNvPicPr/>
          <p:nvPr>
            <p:ph idx="1"/>
          </p:nvPr>
        </p:nvPicPr>
        <p:blipFill>
          <a:blip r:embed="rId2">
            <a:lum bright="-6000" contrast="6000"/>
          </a:blip>
          <a:stretch>
            <a:fillRect/>
          </a:stretch>
        </p:blipFill>
        <p:spPr>
          <a:xfrm>
            <a:off x="1598914" y="1997783"/>
            <a:ext cx="7251850" cy="5003054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142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第二十一页，共七十三页。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44" name="Rectangle 2"/>
          <p:cNvSpPr/>
          <p:nvPr>
            <p:ph type="body" sz="half" idx="4294967295"/>
          </p:nvPr>
        </p:nvSpPr>
        <p:spPr>
          <a:xfrm>
            <a:off x="895736" y="1920417"/>
            <a:ext cx="8733854" cy="5302206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150000"/>
              </a:lnSpc>
              <a:buNone/>
            </a:pPr>
            <a:r>
              <a:rPr lang="en-US" altLang="en-US" sz="3266" b="1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1、骨质疏松症</a:t>
            </a:r>
            <a:endParaRPr lang="en-US" altLang="en-US" sz="3466" b="1">
              <a:effectLst>
                <a:outerShdw blurRad="38100" dist="38100" dir="2700000" algn="tl">
                  <a:schemeClr val="bg2"/>
                </a:outerShdw>
              </a:effectLst>
            </a:endParaRPr>
          </a:p>
          <a:p>
            <a:pPr lvl="0" eaLnBrk="1" hangingPunct="1">
              <a:lnSpc>
                <a:spcPct val="150000"/>
              </a:lnSpc>
              <a:buNone/>
            </a:pPr>
            <a:r>
              <a:rPr lang="en-US" altLang="en-US" sz="3366" b="1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 绝经后雌激素↓，骨钙逐渐丧失。导致骨质疏松，容易骨折。</a:t>
            </a:r>
            <a:endParaRPr lang="en-US" altLang="en-US" sz="3466" b="1">
              <a:effectLst>
                <a:outerShdw blurRad="38100" dist="38100" dir="2700000" algn="tl">
                  <a:schemeClr val="bg2"/>
                </a:outerShdw>
              </a:effectLst>
            </a:endParaRPr>
          </a:p>
          <a:p>
            <a:pPr lvl="0" eaLnBrk="1" hangingPunct="1">
              <a:lnSpc>
                <a:spcPct val="150000"/>
              </a:lnSpc>
              <a:buNone/>
            </a:pPr>
            <a:r>
              <a:rPr lang="en-US" altLang="en-US" sz="3366" b="1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  一般女性在35岁后骨钙开始丧失，绝经后骨钙每年以2—3%的速度流失，最高达7%；绝经后3年流失速度最快，可持续10年。</a:t>
            </a:r>
            <a:endParaRPr lang="en-US" altLang="en-US" sz="3466" b="1">
              <a:effectLst>
                <a:outerShdw blurRad="38100" dist="38100" dir="2700000" algn="tl">
                  <a:schemeClr val="bg2"/>
                </a:outerShdw>
              </a:effectLst>
            </a:endParaRPr>
          </a:p>
          <a:p>
            <a:pPr lvl="0" eaLnBrk="1" hangingPunct="1">
              <a:lnSpc>
                <a:spcPct val="150000"/>
              </a:lnSpc>
              <a:buNone/>
            </a:pPr>
            <a:r>
              <a:rPr lang="en-US" altLang="en-US" sz="3166" b="1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  调查说明，北京、上海60岁以上的女性种超过50%的人患有骨质疏松。</a:t>
            </a:r>
            <a:endParaRPr lang="en-US" altLang="en-US" sz="3466" b="1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2145" name="PubOvalCallout"/>
          <p:cNvSpPr/>
          <p:nvPr/>
        </p:nvSpPr>
        <p:spPr>
          <a:xfrm flipH="1">
            <a:off x="3392106" y="281959"/>
            <a:ext cx="6082751" cy="1841331"/>
          </a:xfrm>
          <a:custGeom>
            <a:rect l="l" t="t" r="r" b="b"/>
            <a:pathLst>
              <a:path w="21600" h="21600">
                <a:moveTo>
                  <a:pt x="10766" y="21600"/>
                </a:moveTo>
                <a:lnTo>
                  <a:pt x="9590" y="16158"/>
                </a:lnTo>
                <a:cubicBezTo>
                  <a:pt x="9991" y="16192"/>
                  <a:pt x="10395" y="16210"/>
                  <a:pt x="10800" y="16210"/>
                </a:cubicBezTo>
                <a:cubicBezTo>
                  <a:pt x="16764" y="16210"/>
                  <a:pt x="21600" y="12581"/>
                  <a:pt x="21600" y="8105"/>
                </a:cubicBezTo>
                <a:cubicBezTo>
                  <a:pt x="21600" y="3628"/>
                  <a:pt x="16764" y="0"/>
                  <a:pt x="10800" y="0"/>
                </a:cubicBezTo>
                <a:cubicBezTo>
                  <a:pt x="4835" y="0"/>
                  <a:pt x="0" y="3628"/>
                  <a:pt x="0" y="8105"/>
                </a:cubicBezTo>
                <a:cubicBezTo>
                  <a:pt x="-1" y="10568"/>
                  <a:pt x="1493" y="12898"/>
                  <a:pt x="4057" y="14436"/>
                </a:cubicBezTo>
                <a:close/>
              </a:path>
            </a:pathLst>
          </a:custGeom>
          <a:solidFill>
            <a:srgbClr val="00FFFF"/>
          </a:solidFill>
          <a:ln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dist="107763" dir="2700000" algn="ctr">
              <a:srgbClr val="808080"/>
            </a:outerShdw>
          </a:effectLst>
        </p:spPr>
        <p:txBody>
          <a:bodyPr/>
          <a:lstStyle>
            <a:defPPr>
              <a:defRPr lang="en-US"/>
            </a:defPPr>
            <a:lvl1pPr marL="0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1pPr>
            <a:lvl2pPr marL="495148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2pPr>
            <a:lvl3pPr marL="990295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3pPr>
            <a:lvl4pPr marL="1485443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4pPr>
            <a:lvl5pPr marL="1980591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/>
            <a:r>
              <a:rPr lang="zh-CN" altLang="en-US" sz="2632" b="1" i="1">
                <a:solidFill>
                  <a:srgbClr val="FF01A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黑体"/>
              </a:rPr>
              <a:t>〔一〕影响健康的疾病</a:t>
            </a:r>
            <a:endParaRPr lang="zh-CN" altLang="en-US" sz="3032" b="1" i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黑体"/>
            </a:endParaRPr>
          </a:p>
          <a:p>
            <a:pPr marL="0" lvl="0" indent="0" eaLnBrk="1" hangingPunct="1"/>
            <a:r>
              <a:rPr lang="zh-CN" altLang="en-US" sz="2832" b="1" i="1">
                <a:solidFill>
                  <a:srgbClr val="FF01A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黑体"/>
              </a:rPr>
              <a:t>                      因 素</a:t>
            </a:r>
            <a:endParaRPr lang="zh-CN" altLang="en-US" sz="3032" b="1" i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黑体"/>
            </a:endParaRPr>
          </a:p>
        </p:txBody>
      </p:sp>
      <p:sp>
        <p:nvSpPr>
          <p:cNvPr id="2146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第二十二页，共七十三页。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48" name="Rectangle 2"/>
          <p:cNvSpPr/>
          <p:nvPr>
            <p:ph type="title" idx="4294967295"/>
          </p:nvPr>
        </p:nvSpPr>
        <p:spPr>
          <a:xfrm>
            <a:off x="2377741" y="672232"/>
            <a:ext cx="6473023" cy="1155344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 eaLnBrk="1" hangingPunct="1"/>
            <a:r>
              <a:rPr lang="en-US" altLang="en-US" sz="4032">
                <a:solidFill>
                  <a:srgbClr val="FF687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2、女性更年期综合症</a:t>
            </a:r>
            <a:endParaRPr lang="en-US" altLang="en-US" sz="4332">
              <a:solidFill>
                <a:srgbClr val="FF66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49" name="Rectangle 3"/>
          <p:cNvSpPr/>
          <p:nvPr>
            <p:ph type="body" idx="4294967295"/>
          </p:nvPr>
        </p:nvSpPr>
        <p:spPr>
          <a:xfrm>
            <a:off x="584549" y="1763963"/>
            <a:ext cx="4991020" cy="5376135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4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190000"/>
              </a:lnSpc>
              <a:buNone/>
            </a:pPr>
            <a:r>
              <a:rPr sz="2932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   </a:t>
            </a:r>
            <a:r>
              <a:rPr sz="2632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据上海调查资料显示，30</a:t>
            </a:r>
            <a:r>
              <a:rPr sz="2632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—</a:t>
            </a:r>
            <a:r>
              <a:rPr sz="2732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40岁的知识女性中，27%的女性存在不同程度的隐性更年期，绝经后心血管疾病的发病率是绝经前的2.7倍。</a:t>
            </a:r>
            <a:endParaRPr sz="3032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150" name="Picture 4"/>
          <p:cNvPicPr/>
          <p:nvPr/>
        </p:nvPicPr>
        <p:blipFill>
          <a:blip r:embed="rId2">
            <a:lum bright="-12000" contrast="12000"/>
          </a:blip>
          <a:stretch>
            <a:fillRect/>
          </a:stretch>
        </p:blipFill>
        <p:spPr>
          <a:xfrm>
            <a:off x="6043208" y="2231603"/>
            <a:ext cx="3218460" cy="4786427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151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第二十三页，共七十三页。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3" name="Rectangle 2"/>
          <p:cNvSpPr/>
          <p:nvPr>
            <p:ph type="title" idx="4294967295"/>
          </p:nvPr>
        </p:nvSpPr>
        <p:spPr>
          <a:xfrm>
            <a:off x="3703292" y="594865"/>
            <a:ext cx="4182966" cy="1389164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 eaLnBrk="1" hangingPunct="1"/>
            <a:r>
              <a:rPr>
                <a:solidFill>
                  <a:srgbClr val="FF687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临 床 表 现</a:t>
            </a:r>
            <a:endParaRPr>
              <a:solidFill>
                <a:srgbClr val="FF66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4" name="Rectangle 3"/>
          <p:cNvSpPr/>
          <p:nvPr>
            <p:ph type="body" sz="half" idx="4294967295"/>
          </p:nvPr>
        </p:nvSpPr>
        <p:spPr>
          <a:xfrm>
            <a:off x="1129556" y="1997783"/>
            <a:ext cx="4836285" cy="4942880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230000"/>
              </a:lnSpc>
              <a:buNone/>
            </a:pPr>
            <a:r>
              <a:rPr b="1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</a:t>
            </a:r>
            <a:r>
              <a:rPr sz="3066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</a:t>
            </a:r>
            <a:r>
              <a:rPr sz="3366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潮热、头晕；</a:t>
            </a:r>
            <a:endParaRPr sz="3466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>
              <a:lnSpc>
                <a:spcPct val="230000"/>
              </a:lnSpc>
              <a:buNone/>
            </a:pPr>
            <a:r>
              <a:rPr sz="3166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心悸、乏力；</a:t>
            </a:r>
            <a:endParaRPr sz="3466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>
              <a:lnSpc>
                <a:spcPct val="230000"/>
              </a:lnSpc>
              <a:buNone/>
            </a:pPr>
            <a:r>
              <a:rPr sz="3266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腹胀、便秘</a:t>
            </a:r>
            <a:r>
              <a:rPr sz="3266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。</a:t>
            </a:r>
            <a:endParaRPr sz="3466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155" name="Picture 4"/>
          <p:cNvPicPr/>
          <p:nvPr>
            <p:ph sz="half" idx="1"/>
          </p:nvPr>
        </p:nvPicPr>
        <p:blipFill>
          <a:blip r:embed="rId2">
            <a:lum bright="-12000" contrast="18000"/>
          </a:blip>
          <a:srcRect t="6880" b="13783"/>
          <a:stretch>
            <a:fillRect/>
          </a:stretch>
        </p:blipFill>
        <p:spPr>
          <a:xfrm>
            <a:off x="5262663" y="2699242"/>
            <a:ext cx="3899288" cy="3029341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156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第二十四页，共七十三页。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8" name="Rectangle 2"/>
          <p:cNvSpPr/>
          <p:nvPr>
            <p:ph type="body" sz="half" idx="4294967295"/>
          </p:nvPr>
        </p:nvSpPr>
        <p:spPr>
          <a:xfrm>
            <a:off x="1052188" y="2045922"/>
            <a:ext cx="4602466" cy="4942880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160000"/>
              </a:lnSpc>
              <a:buNone/>
            </a:pPr>
            <a:r>
              <a:rPr sz="1766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      </a:t>
            </a:r>
            <a:r>
              <a:rPr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在美国，女性第一位的癌症就是乳腺癌。我国女性乳腺癌的发病率也在不断攀升，如上海乳腺癌已排在女性癌症第一位。</a:t>
            </a:r>
            <a:endParaRPr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159" name="Picture 3"/>
          <p:cNvPicPr/>
          <p:nvPr>
            <p:ph sz="half" idx="1"/>
          </p:nvPr>
        </p:nvPicPr>
        <p:blipFill>
          <a:blip r:embed="rId2">
            <a:lum bright="-18000" contrast="18000"/>
          </a:blip>
          <a:srcRect t="25827" r="25618" b="1140"/>
          <a:stretch>
            <a:fillRect/>
          </a:stretch>
        </p:blipFill>
        <p:spPr>
          <a:xfrm>
            <a:off x="6354395" y="2310689"/>
            <a:ext cx="2802398" cy="4133107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160" name="Text Box 4"/>
          <p:cNvSpPr/>
          <p:nvPr/>
        </p:nvSpPr>
        <p:spPr>
          <a:xfrm>
            <a:off x="3392106" y="883701"/>
            <a:ext cx="3025664" cy="742846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1pPr>
            <a:lvl2pPr marL="495148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2pPr>
            <a:lvl3pPr marL="990295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3pPr>
            <a:lvl4pPr marL="1485443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4pPr>
            <a:lvl5pPr marL="1980591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/>
            <a:r>
              <a:rPr lang="en-US" altLang="en-US" sz="1549">
                <a:solidFill>
                  <a:srgbClr val="0001AD"/>
                </a:solidFill>
              </a:rPr>
              <a:t> </a:t>
            </a:r>
            <a:r>
              <a:rPr lang="en-US" altLang="en-US" sz="4232" b="1">
                <a:solidFill>
                  <a:srgbClr val="FF687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zh-CN" altLang="en-US" sz="4132" b="1">
                <a:solidFill>
                  <a:srgbClr val="FF687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、乳 腺 癌</a:t>
            </a:r>
            <a:endParaRPr lang="en-US" altLang="en-US" sz="4332" b="1">
              <a:solidFill>
                <a:srgbClr val="FF66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1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第二十五页，共七十三页。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63" name="Rectangle 2"/>
          <p:cNvSpPr/>
          <p:nvPr>
            <p:ph type="body" idx="4294967295"/>
          </p:nvPr>
        </p:nvSpPr>
        <p:spPr>
          <a:xfrm>
            <a:off x="974822" y="749598"/>
            <a:ext cx="8577400" cy="2338197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4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180000"/>
              </a:lnSpc>
              <a:buNone/>
            </a:pPr>
            <a:r>
              <a:rPr lang="en-US" altLang="en-US" sz="3699" b="1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乳腺癌多发生于40—60岁绝经期前后的妇女，有两个发病顶峰：</a:t>
            </a:r>
            <a:endParaRPr lang="en-US" altLang="en-US" sz="3899" b="1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cxnSp>
        <p:nvCxnSpPr>
          <p:cNvPr id="2164" name="Line 3"/>
          <p:cNvCxnSpPr/>
          <p:nvPr/>
        </p:nvCxnSpPr>
        <p:spPr>
          <a:xfrm flipH="1">
            <a:off x="2924466" y="3790974"/>
            <a:ext cx="0" cy="2106096"/>
          </a:xfrm>
          <a:prstGeom prst="line">
            <a:avLst/>
          </a:prstGeom>
          <a:noFill/>
          <a:ln w="28575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165" name="Line 4"/>
          <p:cNvCxnSpPr/>
          <p:nvPr/>
        </p:nvCxnSpPr>
        <p:spPr>
          <a:xfrm>
            <a:off x="2924466" y="5897071"/>
            <a:ext cx="4757199" cy="0"/>
          </a:xfrm>
          <a:prstGeom prst="line">
            <a:avLst/>
          </a:prstGeom>
          <a:noFill/>
          <a:ln w="28575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166" name="Line 5"/>
          <p:cNvCxnSpPr/>
          <p:nvPr/>
        </p:nvCxnSpPr>
        <p:spPr>
          <a:xfrm flipV="1">
            <a:off x="3469472" y="4494152"/>
            <a:ext cx="701459" cy="701459"/>
          </a:xfrm>
          <a:prstGeom prst="line">
            <a:avLst/>
          </a:prstGeom>
          <a:noFill/>
          <a:ln w="28575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167" name="Line 6"/>
          <p:cNvCxnSpPr/>
          <p:nvPr/>
        </p:nvCxnSpPr>
        <p:spPr>
          <a:xfrm>
            <a:off x="4170931" y="4494152"/>
            <a:ext cx="780545" cy="388553"/>
          </a:xfrm>
          <a:prstGeom prst="line">
            <a:avLst/>
          </a:prstGeom>
          <a:noFill/>
          <a:ln w="28575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168" name="Line 7"/>
          <p:cNvCxnSpPr/>
          <p:nvPr/>
        </p:nvCxnSpPr>
        <p:spPr>
          <a:xfrm flipH="1">
            <a:off x="4951476" y="4415066"/>
            <a:ext cx="545007" cy="467639"/>
          </a:xfrm>
          <a:prstGeom prst="line">
            <a:avLst/>
          </a:prstGeom>
          <a:noFill/>
          <a:ln w="28575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169" name="Line 8"/>
          <p:cNvCxnSpPr/>
          <p:nvPr/>
        </p:nvCxnSpPr>
        <p:spPr>
          <a:xfrm>
            <a:off x="5498202" y="4415066"/>
            <a:ext cx="1091732" cy="624093"/>
          </a:xfrm>
          <a:prstGeom prst="line">
            <a:avLst/>
          </a:prstGeom>
          <a:noFill/>
          <a:ln w="28575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170" name="Text Box 9"/>
          <p:cNvSpPr/>
          <p:nvPr/>
        </p:nvSpPr>
        <p:spPr>
          <a:xfrm>
            <a:off x="3782378" y="6053524"/>
            <a:ext cx="489990" cy="358049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1pPr>
            <a:lvl2pPr marL="495148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2pPr>
            <a:lvl3pPr marL="990295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3pPr>
            <a:lvl4pPr marL="1485443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4pPr>
            <a:lvl5pPr marL="1980591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/>
            <a:r>
              <a:rPr lang="en-US" altLang="en-US" sz="1749" b="1">
                <a:solidFill>
                  <a:srgbClr val="0001AD"/>
                </a:solidFill>
                <a:latin typeface="Garamond" charset="0"/>
              </a:rPr>
              <a:t>40</a:t>
            </a:r>
            <a:endParaRPr lang="en-US" altLang="en-US" b="1">
              <a:latin typeface="Garamond" charset="0"/>
            </a:endParaRPr>
          </a:p>
        </p:txBody>
      </p:sp>
      <p:sp>
        <p:nvSpPr>
          <p:cNvPr id="2171" name="Text Box 10"/>
          <p:cNvSpPr/>
          <p:nvPr/>
        </p:nvSpPr>
        <p:spPr>
          <a:xfrm>
            <a:off x="4250017" y="6053524"/>
            <a:ext cx="416973" cy="34532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1pPr>
            <a:lvl2pPr marL="495148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2pPr>
            <a:lvl3pPr marL="990295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3pPr>
            <a:lvl4pPr marL="1485443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4pPr>
            <a:lvl5pPr marL="1980591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/>
            <a:r>
              <a:rPr lang="en-US" altLang="en-US" sz="1649" b="1">
                <a:solidFill>
                  <a:srgbClr val="0001AD"/>
                </a:solidFill>
                <a:latin typeface="Garamond" charset="0"/>
              </a:rPr>
              <a:t>45</a:t>
            </a:r>
            <a:endParaRPr lang="en-US" altLang="en-US" b="1">
              <a:latin typeface="Garamond" charset="0"/>
            </a:endParaRPr>
          </a:p>
        </p:txBody>
      </p:sp>
      <p:sp>
        <p:nvSpPr>
          <p:cNvPr id="2172" name="Text Box 11"/>
          <p:cNvSpPr/>
          <p:nvPr/>
        </p:nvSpPr>
        <p:spPr>
          <a:xfrm>
            <a:off x="4795024" y="6053524"/>
            <a:ext cx="445833" cy="376107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1pPr>
            <a:lvl2pPr marL="495148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2pPr>
            <a:lvl3pPr marL="990295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3pPr>
            <a:lvl4pPr marL="1485443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4pPr>
            <a:lvl5pPr marL="1980591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/>
            <a:r>
              <a:rPr lang="en-US" altLang="en-US" sz="1849" b="1">
                <a:solidFill>
                  <a:srgbClr val="0000AD">
                    <a:alpha val="0"/>
                  </a:srgbClr>
                </a:solidFill>
                <a:latin typeface="Garamond" charset="0"/>
              </a:rPr>
              <a:t>50</a:t>
            </a:r>
            <a:endParaRPr lang="en-US" altLang="en-US" b="1">
              <a:solidFill>
                <a:srgbClr val="FFFF00"/>
              </a:solidFill>
              <a:latin typeface="Garamond" charset="0"/>
            </a:endParaRPr>
          </a:p>
        </p:txBody>
      </p:sp>
      <p:sp>
        <p:nvSpPr>
          <p:cNvPr id="2173" name="Text Box 12"/>
          <p:cNvSpPr/>
          <p:nvPr/>
        </p:nvSpPr>
        <p:spPr>
          <a:xfrm>
            <a:off x="5262663" y="6053524"/>
            <a:ext cx="445833" cy="376107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1pPr>
            <a:lvl2pPr marL="495148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2pPr>
            <a:lvl3pPr marL="990295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3pPr>
            <a:lvl4pPr marL="1485443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4pPr>
            <a:lvl5pPr marL="1980591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/>
            <a:r>
              <a:rPr lang="en-US" altLang="en-US" sz="1849" b="1">
                <a:solidFill>
                  <a:srgbClr val="0001AD"/>
                </a:solidFill>
                <a:latin typeface="Garamond" charset="0"/>
              </a:rPr>
              <a:t>55</a:t>
            </a:r>
            <a:endParaRPr lang="en-US" altLang="en-US" b="1">
              <a:latin typeface="Garamond" charset="0"/>
            </a:endParaRPr>
          </a:p>
        </p:txBody>
      </p:sp>
      <p:sp>
        <p:nvSpPr>
          <p:cNvPr id="2174" name="Text Box 13"/>
          <p:cNvSpPr/>
          <p:nvPr/>
        </p:nvSpPr>
        <p:spPr>
          <a:xfrm>
            <a:off x="5732021" y="6053524"/>
            <a:ext cx="433007" cy="360715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1pPr>
            <a:lvl2pPr marL="495148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2pPr>
            <a:lvl3pPr marL="990295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3pPr>
            <a:lvl4pPr marL="1485443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4pPr>
            <a:lvl5pPr marL="1980591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/>
            <a:r>
              <a:rPr lang="en-US" altLang="en-US" sz="1749" b="1">
                <a:solidFill>
                  <a:srgbClr val="0001AD"/>
                </a:solidFill>
                <a:latin typeface="Garamond" charset="0"/>
              </a:rPr>
              <a:t>60</a:t>
            </a:r>
            <a:endParaRPr lang="en-US" altLang="en-US" b="1">
              <a:latin typeface="Garamond" charset="0"/>
            </a:endParaRPr>
          </a:p>
        </p:txBody>
      </p:sp>
      <p:sp>
        <p:nvSpPr>
          <p:cNvPr id="2175" name="Text Box 14"/>
          <p:cNvSpPr/>
          <p:nvPr/>
        </p:nvSpPr>
        <p:spPr>
          <a:xfrm>
            <a:off x="2221287" y="3947427"/>
            <a:ext cx="606171" cy="58381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1pPr>
            <a:lvl2pPr marL="495148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2pPr>
            <a:lvl3pPr marL="990295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3pPr>
            <a:lvl4pPr marL="1485443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4pPr>
            <a:lvl5pPr marL="1980591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/>
            <a:r>
              <a:rPr lang="zh-CN" altLang="en-US" sz="1649" b="1">
                <a:solidFill>
                  <a:srgbClr val="0000AD">
                    <a:alpha val="0"/>
                  </a:srgbClr>
                </a:solidFill>
                <a:latin typeface="Garamond" charset="0"/>
              </a:rPr>
              <a:t>发病</a:t>
            </a:r>
            <a:endParaRPr lang="zh-CN" altLang="en-US" b="1">
              <a:solidFill>
                <a:srgbClr val="FFFF00"/>
              </a:solidFill>
              <a:latin typeface="Garamond" charset="0"/>
            </a:endParaRPr>
          </a:p>
          <a:p>
            <a:pPr marL="0" lvl="0" indent="0" eaLnBrk="1" hangingPunct="1"/>
            <a:r>
              <a:rPr lang="en-US" altLang="en-US" sz="1549" b="1">
                <a:solidFill>
                  <a:srgbClr val="0000AD">
                    <a:alpha val="0"/>
                  </a:srgbClr>
                </a:solidFill>
                <a:latin typeface="Garamond" charset="0"/>
              </a:rPr>
              <a:t>  %</a:t>
            </a:r>
            <a:endParaRPr lang="en-US" altLang="en-US" b="1">
              <a:solidFill>
                <a:srgbClr val="FFFF00"/>
              </a:solidFill>
              <a:latin typeface="Garamond" charset="0"/>
            </a:endParaRPr>
          </a:p>
        </p:txBody>
      </p:sp>
      <p:sp>
        <p:nvSpPr>
          <p:cNvPr id="2176" name="Text Box 15"/>
          <p:cNvSpPr/>
          <p:nvPr/>
        </p:nvSpPr>
        <p:spPr>
          <a:xfrm>
            <a:off x="6433481" y="6053524"/>
            <a:ext cx="1176972" cy="32993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1pPr>
            <a:lvl2pPr marL="495148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2pPr>
            <a:lvl3pPr marL="990295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3pPr>
            <a:lvl4pPr marL="1485443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4pPr>
            <a:lvl5pPr marL="1980591" indent="0" algn="l" defTabSz="990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lang="en-US" altLang="en-US" sz="1949" b="0" i="0" u="none" kern="1200">
                <a:solidFill>
                  <a:schemeClr val="tx1"/>
                </a:solidFill>
                <a:latin typeface="Tahoma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/>
            <a:r>
              <a:rPr lang="zh-CN" altLang="en-US" sz="1549" b="1">
                <a:solidFill>
                  <a:srgbClr val="0000AD">
                    <a:alpha val="0"/>
                  </a:srgbClr>
                </a:solidFill>
                <a:latin typeface="Garamond" charset="0"/>
              </a:rPr>
              <a:t>年龄〔岁〕</a:t>
            </a:r>
            <a:endParaRPr lang="zh-CN" altLang="en-US" b="1">
              <a:solidFill>
                <a:srgbClr val="FFFF00"/>
              </a:solidFill>
              <a:latin typeface="Garamond" charset="0"/>
            </a:endParaRPr>
          </a:p>
        </p:txBody>
      </p:sp>
      <p:sp>
        <p:nvSpPr>
          <p:cNvPr id="2177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第二十六页，共七十三页。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79" name="Rectangle 2"/>
          <p:cNvSpPr/>
          <p:nvPr>
            <p:ph type="title" idx="4294967295"/>
          </p:nvPr>
        </p:nvSpPr>
        <p:spPr>
          <a:xfrm>
            <a:off x="2924466" y="749598"/>
            <a:ext cx="6161837" cy="1081417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 eaLnBrk="1" hangingPunct="1"/>
            <a:r>
              <a:rPr sz="4232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乳腺癌的发病因素</a:t>
            </a:r>
            <a:endParaRPr sz="4332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80" name="Rectangle 3"/>
          <p:cNvSpPr/>
          <p:nvPr>
            <p:ph type="body" idx="4294967295"/>
          </p:nvPr>
        </p:nvSpPr>
        <p:spPr>
          <a:xfrm>
            <a:off x="895736" y="2154237"/>
            <a:ext cx="8744169" cy="5020247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4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140000"/>
              </a:lnSpc>
              <a:buNone/>
            </a:pPr>
            <a:r>
              <a:rPr lang="en-US" altLang="en-US" sz="3599" b="1">
                <a:solidFill>
                  <a:srgbClr val="FF687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1〕危险因素</a:t>
            </a:r>
            <a:endParaRPr lang="en-US" altLang="en-US" sz="3899" b="1">
              <a:solidFill>
                <a:srgbClr val="FF66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>
              <a:lnSpc>
                <a:spcPct val="140000"/>
              </a:lnSpc>
              <a:buNone/>
            </a:pPr>
            <a:r>
              <a:rPr lang="en-US" altLang="en-US" sz="3499" b="1">
                <a:solidFill>
                  <a:srgbClr val="FF687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① 年龄</a:t>
            </a:r>
            <a:endParaRPr lang="en-US" altLang="en-US" sz="3899" b="1">
              <a:solidFill>
                <a:srgbClr val="FF66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>
              <a:lnSpc>
                <a:spcPct val="140000"/>
              </a:lnSpc>
              <a:buNone/>
            </a:pPr>
            <a:r>
              <a:rPr lang="en-US" altLang="en-US" sz="3699" b="1">
                <a:solidFill>
                  <a:srgbClr val="FF687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乳腺癌最显著的危险因素是年龄，其发病率随着年龄的增长显著增加，在停经前每十年增加一倍。</a:t>
            </a:r>
            <a:endParaRPr lang="en-US" altLang="en-US" sz="3899" b="1">
              <a:solidFill>
                <a:srgbClr val="FF66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cxnSp>
        <p:nvCxnSpPr>
          <p:cNvPr id="2181" name="Line 4"/>
          <p:cNvCxnSpPr/>
          <p:nvPr/>
        </p:nvCxnSpPr>
        <p:spPr>
          <a:xfrm>
            <a:off x="974822" y="1997783"/>
            <a:ext cx="8928130" cy="0"/>
          </a:xfrm>
          <a:prstGeom prst="line">
            <a:avLst/>
          </a:prstGeom>
          <a:noFill/>
          <a:ln cap="flat">
            <a:solidFill>
              <a:srgbClr val="00FF00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182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第二十七页，共七十三页。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84" name="Rectangle 2"/>
          <p:cNvSpPr/>
          <p:nvPr>
            <p:ph type="body" sz="half" idx="4294967295"/>
          </p:nvPr>
        </p:nvSpPr>
        <p:spPr>
          <a:xfrm>
            <a:off x="895736" y="906052"/>
            <a:ext cx="4263771" cy="6239204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130000"/>
              </a:lnSpc>
              <a:buNone/>
            </a:pPr>
            <a:r>
              <a:rPr lang="en-US" altLang="en-US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</a:t>
            </a:r>
            <a:r>
              <a:rPr lang="en-US" altLang="en-US" sz="3499" b="1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  <a:latin typeface="宋体" charset="-122"/>
              </a:rPr>
              <a:t>② </a:t>
            </a:r>
            <a:r>
              <a:rPr lang="en-US" altLang="en-US" sz="3599" b="1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遗传因素</a:t>
            </a:r>
            <a:endParaRPr lang="en-US" altLang="en-US" sz="3899" b="1">
              <a:effectLst>
                <a:outerShdw blurRad="38100" dist="38100" dir="2700000" algn="tl">
                  <a:schemeClr val="bg2"/>
                </a:outerShdw>
              </a:effectLst>
            </a:endParaRPr>
          </a:p>
          <a:p>
            <a:pPr lvl="0" eaLnBrk="1" hangingPunct="1">
              <a:lnSpc>
                <a:spcPct val="130000"/>
              </a:lnSpc>
              <a:buNone/>
            </a:pPr>
            <a:r>
              <a:rPr lang="en-US" altLang="en-US" sz="3266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</a:t>
            </a:r>
            <a:r>
              <a:rPr lang="en-US" altLang="en-US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乳腺癌发病有明显的家族倾向，乳腺癌患者的姐妹和女儿患乳腺癌的可能性可高达30</a:t>
            </a:r>
            <a:r>
              <a:rPr lang="en-US" altLang="en-US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—</a:t>
            </a:r>
            <a:r>
              <a:rPr lang="en-US" altLang="en-US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50%。</a:t>
            </a:r>
            <a:endParaRPr lang="en-US" altLang="en-US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>
              <a:lnSpc>
                <a:spcPct val="130000"/>
              </a:lnSpc>
              <a:buNone/>
            </a:pPr>
            <a:r>
              <a:rPr lang="en-US" altLang="en-US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现已证实诱发乳腺癌的基因位于17号染色体。</a:t>
            </a:r>
            <a:endParaRPr lang="en-US" altLang="en-US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185" name="Picture 3"/>
          <p:cNvPicPr/>
          <p:nvPr>
            <p:ph sz="half" idx="1"/>
          </p:nvPr>
        </p:nvPicPr>
        <p:blipFill>
          <a:blip r:embed="rId2">
            <a:lum bright="-12000" contrast="6000"/>
          </a:blip>
          <a:srcRect b="5324"/>
          <a:stretch>
            <a:fillRect/>
          </a:stretch>
        </p:blipFill>
        <p:spPr>
          <a:xfrm>
            <a:off x="5575568" y="1218958"/>
            <a:ext cx="3833956" cy="561339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186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第二十八页，共七十三页。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88" name="Rectangle 2"/>
          <p:cNvSpPr/>
          <p:nvPr>
            <p:ph type="body" sz="half" idx="4294967295"/>
          </p:nvPr>
        </p:nvSpPr>
        <p:spPr>
          <a:xfrm>
            <a:off x="584549" y="438412"/>
            <a:ext cx="4597308" cy="6550391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150000"/>
              </a:lnSpc>
              <a:buNone/>
            </a:pPr>
            <a:r>
              <a:rPr lang="en-US" altLang="en-US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③ 内分泌因素</a:t>
            </a:r>
            <a:endParaRPr lang="en-US" altLang="en-US">
              <a:effectLst>
                <a:outerShdw blurRad="38100" dist="38100" dir="2700000" algn="tl">
                  <a:schemeClr val="bg2"/>
                </a:outerShdw>
              </a:effectLst>
            </a:endParaRPr>
          </a:p>
          <a:p>
            <a:pPr lvl="0" eaLnBrk="1" hangingPunct="1">
              <a:lnSpc>
                <a:spcPct val="150000"/>
              </a:lnSpc>
              <a:buNone/>
            </a:pPr>
            <a:r>
              <a:rPr lang="en-US" altLang="en-US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   研究说明， 乳腺癌与内分泌之间关系密切；女性〔12岁以前〕初潮年龄越早，绝经年龄越晚〔55岁以后〕患乳腺癌危险性越大〔雌激素水平较健康女性高15—24%〕。</a:t>
            </a:r>
            <a:endParaRPr lang="en-US" altLang="en-US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pic>
        <p:nvPicPr>
          <p:cNvPr id="2189" name="Picture 3"/>
          <p:cNvPicPr/>
          <p:nvPr>
            <p:ph sz="half" idx="1"/>
          </p:nvPr>
        </p:nvPicPr>
        <p:blipFill>
          <a:blip r:embed="rId2">
            <a:lum bright="-6000" contrast="6000"/>
          </a:blip>
          <a:srcRect l="3891" t="4770" r="11760"/>
          <a:stretch>
            <a:fillRect/>
          </a:stretch>
        </p:blipFill>
        <p:spPr>
          <a:xfrm>
            <a:off x="5341748" y="828685"/>
            <a:ext cx="4201878" cy="5848931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190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第二十九页，共七十三页。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92" name="Rectangle 2"/>
          <p:cNvSpPr/>
          <p:nvPr>
            <p:ph idx="1"/>
          </p:nvPr>
        </p:nvSpPr>
        <p:spPr>
          <a:xfrm>
            <a:off x="742721" y="828685"/>
            <a:ext cx="8809502" cy="6161837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4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170000"/>
              </a:lnSpc>
              <a:buNone/>
            </a:pPr>
            <a:r>
              <a:rPr lang="en-US" altLang="en-US" sz="3366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  </a:t>
            </a:r>
            <a:r>
              <a:rPr lang="en-US" altLang="en-US" sz="3266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乳腺增生人群比正常人群乳腺癌发病高3～4倍。</a:t>
            </a:r>
            <a:endParaRPr lang="en-US" altLang="en-US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>
              <a:lnSpc>
                <a:spcPct val="170000"/>
              </a:lnSpc>
              <a:buNone/>
            </a:pPr>
            <a:r>
              <a:rPr lang="en-US" altLang="en-US" sz="3266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乳腺增生者在40～49岁之间容易恶变，此年龄阶段，应注意：3cm以内的肿块，边界由光滑到不整齐，质感由囊性变为坚韧者，应及时到医院检查。</a:t>
            </a:r>
            <a:endParaRPr lang="en-US" altLang="en-US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93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第三十页，共七十三页。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95" name="Rectangle 2"/>
          <p:cNvSpPr/>
          <p:nvPr>
            <p:ph type="body" sz="half" idx="4294967295"/>
          </p:nvPr>
        </p:nvSpPr>
        <p:spPr>
          <a:xfrm>
            <a:off x="661917" y="361045"/>
            <a:ext cx="4690148" cy="6471305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270000"/>
              </a:lnSpc>
              <a:buNone/>
            </a:pPr>
            <a:r>
              <a:rPr lang="en-US" altLang="en-US" b="1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④ 生育的因素</a:t>
            </a:r>
            <a:endParaRPr lang="en-US" altLang="en-US" b="1">
              <a:effectLst>
                <a:outerShdw blurRad="38100" dist="38100" dir="2700000" algn="tl">
                  <a:schemeClr val="bg2"/>
                </a:outerShdw>
              </a:effectLst>
            </a:endParaRPr>
          </a:p>
          <a:p>
            <a:pPr lvl="0" eaLnBrk="1" hangingPunct="1">
              <a:lnSpc>
                <a:spcPct val="270000"/>
              </a:lnSpc>
              <a:buNone/>
            </a:pPr>
            <a:r>
              <a:rPr lang="en-US" altLang="en-US" b="1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     初产年龄大〔＞35岁〕，产次少或不育，哺乳时间短，与18 岁生育第一胎相比，患乳腺癌的危险升高4倍。</a:t>
            </a:r>
            <a:endParaRPr lang="en-US" altLang="en-US" b="1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pic>
        <p:nvPicPr>
          <p:cNvPr id="2196" name="Picture 3"/>
          <p:cNvPicPr/>
          <p:nvPr>
            <p:ph sz="half" idx="1"/>
          </p:nvPr>
        </p:nvPicPr>
        <p:blipFill>
          <a:blip r:embed="rId2">
            <a:lum bright="-18000" contrast="18000"/>
          </a:blip>
          <a:srcRect b="7085"/>
          <a:stretch>
            <a:fillRect/>
          </a:stretch>
        </p:blipFill>
        <p:spPr>
          <a:xfrm>
            <a:off x="5732021" y="1218958"/>
            <a:ext cx="3832237" cy="5458658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197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第三十一页，共七十三页。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99" name="Rectangle 2"/>
          <p:cNvSpPr/>
          <p:nvPr>
            <p:ph type="body" sz="half" idx="4294967295"/>
          </p:nvPr>
        </p:nvSpPr>
        <p:spPr>
          <a:xfrm>
            <a:off x="895736" y="672233"/>
            <a:ext cx="4366927" cy="6239204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170000"/>
              </a:lnSpc>
              <a:buNone/>
            </a:pPr>
            <a:r>
              <a:rPr lang="en-US" altLang="en-US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⑤ 肥 胖</a:t>
            </a:r>
            <a:endParaRPr lang="en-US" altLang="en-US">
              <a:effectLst>
                <a:outerShdw blurRad="38100" dist="38100" dir="2700000" algn="tl">
                  <a:schemeClr val="bg2"/>
                </a:outerShdw>
              </a:effectLst>
            </a:endParaRPr>
          </a:p>
          <a:p>
            <a:pPr lvl="0" eaLnBrk="1" hangingPunct="1">
              <a:lnSpc>
                <a:spcPct val="170000"/>
              </a:lnSpc>
              <a:buNone/>
            </a:pPr>
            <a:r>
              <a:rPr lang="en-US" altLang="en-US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  大量证据说明，在绝经后的女性中肥胖患者患乳腺癌的危险性增高，而且肥胖的女性中乳腺癌的死亡率更高。</a:t>
            </a:r>
            <a:endParaRPr lang="en-US" altLang="en-US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pic>
        <p:nvPicPr>
          <p:cNvPr id="2200" name="Picture 4"/>
          <p:cNvPicPr/>
          <p:nvPr>
            <p:ph sz="quarter" idx="1"/>
          </p:nvPr>
        </p:nvPicPr>
        <p:blipFill>
          <a:blip r:embed="rId2">
            <a:lum bright="-12000" contrast="6000"/>
          </a:blip>
          <a:srcRect l="2022" r="2158"/>
          <a:stretch>
            <a:fillRect/>
          </a:stretch>
        </p:blipFill>
        <p:spPr>
          <a:xfrm>
            <a:off x="5575568" y="1139871"/>
            <a:ext cx="3665468" cy="5381292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201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第三十二页，共七十三页。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03" name="Rectangle 2"/>
          <p:cNvSpPr/>
          <p:nvPr>
            <p:ph type="body" sz="half" idx="4294967295"/>
          </p:nvPr>
        </p:nvSpPr>
        <p:spPr>
          <a:xfrm>
            <a:off x="741003" y="515778"/>
            <a:ext cx="4373804" cy="6237485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194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220000"/>
              </a:lnSpc>
              <a:buNone/>
            </a:pPr>
            <a:r>
              <a:rPr lang="en-US" altLang="en-US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</a:t>
            </a:r>
            <a:r>
              <a:rPr lang="en-US" altLang="en-US" sz="3266" b="1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上海调查显示，60岁左右妇女体重每增加10公斤，乳腺癌的危险性增加80%。</a:t>
            </a:r>
            <a:endParaRPr lang="en-US" altLang="en-US" sz="3466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204" name="Picture 3"/>
          <p:cNvPicPr/>
          <p:nvPr>
            <p:ph sz="half" idx="1"/>
          </p:nvPr>
        </p:nvPicPr>
        <p:blipFill>
          <a:blip r:embed="rId2">
            <a:lum contrast="18000"/>
          </a:blip>
          <a:srcRect b="16445"/>
          <a:stretch>
            <a:fillRect/>
          </a:stretch>
        </p:blipFill>
        <p:spPr>
          <a:xfrm>
            <a:off x="5185296" y="1218957"/>
            <a:ext cx="4207036" cy="5068386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205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第三十三页，共七十三页。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07" name="Rectangle 2"/>
          <p:cNvSpPr/>
          <p:nvPr>
            <p:ph type="title" idx="4294967295"/>
          </p:nvPr>
        </p:nvSpPr>
        <p:spPr>
          <a:xfrm>
            <a:off x="1208642" y="828684"/>
            <a:ext cx="8266215" cy="857913"/>
          </a:xfrm>
          <a:prstGeom prst="rect">
            <a:avLst/>
          </a:prstGeom>
          <a:noFill/>
          <a:ln cap="flat">
            <a:solidFill>
              <a:srgbClr val="00FFF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 eaLnBrk="1" hangingPunct="1">
              <a:lnSpc>
                <a:spcPct val="140000"/>
              </a:lnSpc>
            </a:pPr>
            <a:r>
              <a:rPr sz="3799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</a:t>
            </a:r>
            <a:r>
              <a:rPr sz="3499">
                <a:solidFill>
                  <a:srgbClr val="FF687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早预防、早发现、早治疗十分重要</a:t>
            </a:r>
            <a:endParaRPr sz="3899">
              <a:solidFill>
                <a:srgbClr val="FF66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208" name="Picture 3"/>
          <p:cNvPicPr/>
          <p:nvPr>
            <p:ph sz="quarter" idx="1"/>
          </p:nvPr>
        </p:nvPicPr>
        <p:blipFill>
          <a:blip r:embed="rId2">
            <a:lum bright="-6000" contrast="6000"/>
          </a:blip>
          <a:stretch>
            <a:fillRect/>
          </a:stretch>
        </p:blipFill>
        <p:spPr>
          <a:xfrm>
            <a:off x="1442462" y="1997783"/>
            <a:ext cx="7798575" cy="5205927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2209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第三十四页，共七十三页。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11" name="Rectangle 2"/>
          <p:cNvSpPr/>
          <p:nvPr>
            <p:ph type="title" idx="4294967295"/>
          </p:nvPr>
        </p:nvSpPr>
        <p:spPr>
          <a:xfrm>
            <a:off x="3079200" y="515779"/>
            <a:ext cx="5647777" cy="1368533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 eaLnBrk="1" hangingPunct="1"/>
            <a:r>
              <a:rPr>
                <a:solidFill>
                  <a:srgbClr val="FF687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乳腺癌的预防</a:t>
            </a:r>
            <a:endParaRPr>
              <a:solidFill>
                <a:srgbClr val="FF66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212" name="Rectangle 3"/>
          <p:cNvSpPr/>
          <p:nvPr>
            <p:ph type="body" idx="4294967295"/>
          </p:nvPr>
        </p:nvSpPr>
        <p:spPr>
          <a:xfrm>
            <a:off x="741002" y="1841331"/>
            <a:ext cx="8874833" cy="5302206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4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150000"/>
              </a:lnSpc>
              <a:buNone/>
            </a:pPr>
            <a:r>
              <a:rPr lang="en-US" altLang="en-US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1〕提倡健康的生活方式、增强机体免疫力</a:t>
            </a:r>
            <a:endParaRPr lang="en-US" altLang="en-US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eaLnBrk="1" hangingPunct="1">
              <a:lnSpc>
                <a:spcPct val="150000"/>
              </a:lnSpc>
              <a:buNone/>
            </a:pPr>
            <a:r>
              <a:rPr lang="en-US" altLang="en-US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调节饮食结构，减少高脂、高热量摄入；增加绿色饮食、富含纤维素食品；戒烟、戒酒；注意体重变化；适当的体育锻炼；远离辐射、防止接触化学性致癌物；放松生活节奏、创造愉快心理状态。</a:t>
            </a:r>
            <a:endParaRPr lang="en-US" altLang="en-US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213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第三十五页，共七十三页。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15" name="Rectangle 2"/>
          <p:cNvSpPr/>
          <p:nvPr>
            <p:ph type="title" idx="4294967295"/>
          </p:nvPr>
        </p:nvSpPr>
        <p:spPr>
          <a:xfrm>
            <a:off x="3158286" y="594865"/>
            <a:ext cx="4757199" cy="1237869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ctr" anchorCtr="0"/>
          <a:lstStyle>
            <a:lvl1pPr marL="0" indent="0" algn="l" defTabSz="99029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765" b="1" i="0" u="none">
                <a:solidFill>
                  <a:schemeClr val="tx2"/>
                </a:solidFill>
                <a:latin typeface="Tahoma" charset="0"/>
                <a:ea typeface="宋体" charset="-122"/>
              </a:defRPr>
            </a:lvl1pPr>
          </a:lstStyle>
          <a:p>
            <a:pPr lvl="0" eaLnBrk="1" hangingPunct="1"/>
            <a:r>
              <a:rPr lang="en-US" altLang="en-US" sz="3799">
                <a:solidFill>
                  <a:srgbClr val="0000AD">
                    <a:alpha val="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2〕早 期 发 现</a:t>
            </a:r>
            <a:endParaRPr lang="en-US" altLang="en-US" sz="3899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216" name="Rectangle 3"/>
          <p:cNvSpPr/>
          <p:nvPr>
            <p:ph type="body" idx="4294967295"/>
          </p:nvPr>
        </p:nvSpPr>
        <p:spPr>
          <a:xfrm>
            <a:off x="1129556" y="1920417"/>
            <a:ext cx="8168216" cy="4920530"/>
          </a:xfrm>
          <a:prstGeom prst="rect">
            <a:avLst/>
          </a:prstGeom>
          <a:noFill/>
          <a:ln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anchor="t" anchorCtr="0"/>
          <a:lstStyle>
            <a:lvl1pPr marL="371361" indent="-371361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34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1pPr>
            <a:lvl2pPr marL="804615" indent="-309467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3032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2pPr>
            <a:lvl3pPr marL="1237869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599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3pPr>
            <a:lvl4pPr marL="1733017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charset="2"/>
              <a:buChar char="–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4pPr>
            <a:lvl5pPr marL="2228164" indent="-247574" algn="l" defTabSz="99029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2"/>
              <a:buChar char="n"/>
              <a:defRPr lang="en-US" altLang="en-US" sz="2166" b="0" i="0" u="none">
                <a:solidFill>
                  <a:schemeClr val="tx1"/>
                </a:solidFill>
                <a:latin typeface="Tahoma" charset="0"/>
                <a:ea typeface="宋体" charset="-122"/>
              </a:defRPr>
            </a:lvl5pPr>
          </a:lstStyle>
          <a:p>
            <a:pPr lvl="0" eaLnBrk="1" hangingPunct="1">
              <a:lnSpc>
                <a:spcPct val="230000"/>
              </a:lnSpc>
              <a:buNone/>
            </a:pPr>
            <a:r>
              <a:rPr lang="en-US" altLang="en-US" sz="2732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 原那么：对乳房的自我检查和普查，做到“早期发现、早期诊断、早期治疗〞。</a:t>
            </a:r>
            <a:endParaRPr lang="en-US" altLang="en-US" sz="3032">
              <a:effectLst>
                <a:outerShdw blurRad="38100" dist="38100" dir="2700000" algn="tl">
                  <a:schemeClr val="bg2"/>
                </a:outerShdw>
              </a:effectLst>
            </a:endParaRPr>
          </a:p>
          <a:p>
            <a:pPr lvl="0" eaLnBrk="1" hangingPunct="1">
              <a:lnSpc>
                <a:spcPct val="230000"/>
              </a:lnSpc>
              <a:buNone/>
            </a:pPr>
            <a:r>
              <a:rPr lang="en-US" altLang="en-US" sz="2732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     方法：视诊、触诊；X线、红外线扫描</a:t>
            </a:r>
            <a:endParaRPr lang="en-US" altLang="en-US" sz="3032">
              <a:effectLst>
                <a:outerShdw blurRad="38100" dist="38100" dir="2700000" algn="tl">
                  <a:schemeClr val="bg2"/>
                </a:outerShdw>
              </a:effectLst>
            </a:endParaRPr>
          </a:p>
          <a:p>
            <a:pPr lvl="0" eaLnBrk="1" hangingPunct="1">
              <a:lnSpc>
                <a:spcPct val="230000"/>
              </a:lnSpc>
              <a:buNone/>
            </a:pPr>
            <a:r>
              <a:rPr lang="en-US" altLang="en-US" sz="2832">
                <a:solidFill>
                  <a:srgbClr val="0001AD"/>
                </a:solidFill>
                <a:effectLst>
                  <a:outerShdw blurRad="38100" dist="38100" dir="2700000" algn="tl">
                    <a:schemeClr val="bg2"/>
                  </a:outerShdw>
                </a:effectLst>
              </a:rPr>
              <a:t>    CT……</a:t>
            </a:r>
            <a:endParaRPr lang="en-US" altLang="en-US" sz="3032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2217" name="New shape"/>
          <p:cNvSpPr/>
          <p:nvPr/>
        </p:nvSpPr>
        <p:spPr>
          <a:xfrm>
            <a:off x="0" y="7173214"/>
            <a:ext cx="9902952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66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r>
              <a:rPr sz="800" b="0">
                <a:solidFill>
                  <a:srgbClr val="000000"/>
                </a:solidFill>
              </a:rPr>
              <a:t>第三十六页，共七十三页。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1600">
        <p:blinds dir="vert"/>
      </p:transition>
    </mc:Choice>
    <mc:Fallback>
      <p:transition spd="med">
        <p:blinds dir="vert"/>
      </p:transition>
    </mc:Fallback>
  </mc:AlternateContent>
  <p:timing/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8632952" cy="6157214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https://d.book118.com/667122056002006045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第2母版">
  <a:themeElements>
    <a:clrScheme name=" overriden 2">
      <a:dk1>
        <a:srgbClr val="FFFFFF"/>
      </a:dk1>
      <a:lt1>
        <a:srgbClr val="000066"/>
      </a:lt1>
      <a:dk2>
        <a:srgbClr val="EAEAEA"/>
      </a:dk2>
      <a:lt2>
        <a:srgbClr val="000099"/>
      </a:lt2>
      <a:accent1>
        <a:srgbClr val="66CCFF"/>
      </a:accent1>
      <a:accent2>
        <a:srgbClr val="0066FF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CC"/>
      </a:hlink>
      <a:folHlink>
        <a:srgbClr val="99CC00"/>
      </a:folHlink>
    </a:clrScheme>
    <a:fontScheme name=" overriden">
      <a:majorFont>
        <a:latin typeface="Arial" pitchFamily="34" charset="0"/>
        <a:ea typeface="Arial" pitchFamily="34" charset="0"/>
        <a:cs typeface="Arial" pitchFamily="34" charset="0"/>
      </a:majorFont>
      <a:minorFont>
        <a:latin typeface="Arial" pitchFamily="34" charset="0"/>
        <a:ea typeface="Arial" pitchFamily="34" charset="0"/>
        <a:cs typeface="Arial" pitchFamily="34" charset="0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 overriden 1">
        <a:dk1>
          <a:srgbClr val="721E1E"/>
        </a:dk1>
        <a:lt1>
          <a:srgbClr val="FFFFFF"/>
        </a:lt1>
        <a:dk2>
          <a:srgbClr val="BD3737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7CC2F"/>
        </a:hlink>
        <a:folHlink>
          <a:srgbClr val="C7C6B1"/>
        </a:folHlink>
      </a:clrScheme>
      <a:clrMap bg1="dk1" tx1="lt1" bg2="dk2" tx2="lt2" accent1="accent1" accent2="accent2" accent3="accent3" accent4="accent4" accent5="accent5" accent6="accent6" hlink="hlink" folHlink="folHlink"/>
    </a:extraClrScheme>
    <a:extraClrScheme>
      <a:clrScheme name=" overriden 2">
        <a:dk1>
          <a:srgbClr val="FFFFFF"/>
        </a:dk1>
        <a:lt1>
          <a:srgbClr val="000066"/>
        </a:lt1>
        <a:dk2>
          <a:srgbClr val="EAEAEA"/>
        </a:dk2>
        <a:lt2>
          <a:srgbClr val="000099"/>
        </a:lt2>
        <a:accent1>
          <a:srgbClr val="66CCFF"/>
        </a:accent1>
        <a:accent2>
          <a:srgbClr val="00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CC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 overriden 3">
        <a:dk1>
          <a:srgbClr val="4B0096"/>
        </a:dk1>
        <a:lt1>
          <a:srgbClr val="FFFFFF"/>
        </a:lt1>
        <a:dk2>
          <a:srgbClr val="6600CC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CCFF"/>
        </a:hlink>
        <a:folHlink>
          <a:srgbClr val="0796B3"/>
        </a:folHlink>
      </a:clrScheme>
      <a:clrMap bg1="dk1" tx1="lt1" bg2="dk2" tx2="lt2" accent1="accent1" accent2="accent2" accent3="accent3" accent4="accent4" accent5="accent5" accent6="accent6" hlink="hlink" folHlink="folHlink"/>
    </a:extraClrScheme>
    <a:extraClrScheme>
      <a:clrScheme name=" overriden 4">
        <a:dk1>
          <a:srgbClr val="375F2F"/>
        </a:dk1>
        <a:lt1>
          <a:srgbClr val="FFFFFF"/>
        </a:lt1>
        <a:dk2>
          <a:srgbClr val="55863C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B4EF7F"/>
        </a:hlink>
        <a:folHlink>
          <a:srgbClr val="F8F6AC"/>
        </a:folHlink>
      </a:clrScheme>
      <a:clrMap bg1="dk1" tx1="lt1" bg2="dk2" tx2="lt2" accent1="accent1" accent2="accent2" accent3="accent3" accent4="accent4" accent5="accent5" accent6="accent6" hlink="hlink" folHlink="folHlink"/>
    </a:extraClrScheme>
    <a:extraClrScheme>
      <a:clrScheme name=" overriden 5">
        <a:dk1>
          <a:srgbClr val="486768"/>
        </a:dk1>
        <a:lt1>
          <a:srgbClr val="FFFFFF"/>
        </a:lt1>
        <a:dk2>
          <a:srgbClr val="588073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CC99"/>
        </a:hlink>
        <a:folHlink>
          <a:srgbClr val="A8A8A8"/>
        </a:folHlink>
      </a:clrScheme>
      <a:clrMap bg1="dk1" tx1="lt1" bg2="dk2" tx2="lt2" accent1="accent1" accent2="accent2" accent3="accent3" accent4="accent4" accent5="accent5" accent6="accent6" hlink="hlink" folHlink="folHlink"/>
    </a:extraClrScheme>
    <a:extraClrScheme>
      <a:clrScheme name=" overriden 6">
        <a:dk1>
          <a:srgbClr val="575863"/>
        </a:dk1>
        <a:lt1>
          <a:srgbClr val="FFFFFF"/>
        </a:lt1>
        <a:dk2>
          <a:srgbClr val="6B6C75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E9E77F"/>
        </a:hlink>
        <a:folHlink>
          <a:srgbClr val="D3A44F"/>
        </a:folHlink>
      </a:clrScheme>
      <a:clrMap bg1="dk1" tx1="lt1" bg2="dk2" tx2="lt2" accent1="accent1" accent2="accent2" accent3="accent3" accent4="accent4" accent5="accent5" accent6="accent6" hlink="hlink" folHlink="folHlink"/>
    </a:extraClrScheme>
    <a:extraClrScheme>
      <a:clrScheme name=" overriden 7">
        <a:dk1>
          <a:srgbClr val="000000"/>
        </a:dk1>
        <a:lt1>
          <a:srgbClr val="EFFBF0"/>
        </a:lt1>
        <a:dk2>
          <a:srgbClr val="339966"/>
        </a:dk2>
        <a:lt2>
          <a:srgbClr val="C4D6BE"/>
        </a:lt2>
        <a:accent1>
          <a:srgbClr val="DDDDDD"/>
        </a:accent1>
        <a:accent2>
          <a:srgbClr val="CCFF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9900"/>
        </a:hlink>
        <a:folHlink>
          <a:srgbClr val="336600"/>
        </a:folHlink>
      </a:clrScheme>
      <a:clrMap bg1="lt2" tx1="dk1" bg2="lt1" tx2="dk2" accent1="accent1" accent2="accent2" accent3="accent3" accent4="accent4" accent5="accent5" accent6="accent6" hlink="hlink" folHlink="folHlink"/>
    </a:extraClrScheme>
    <a:extraClrScheme>
      <a:clrScheme name=" overriden 8">
        <a:dk1>
          <a:srgbClr val="000000"/>
        </a:dk1>
        <a:lt1>
          <a:srgbClr val="FFFFFF"/>
        </a:lt1>
        <a:dk2>
          <a:srgbClr val="000099"/>
        </a:dk2>
        <a:lt2>
          <a:srgbClr val="D6DAE4"/>
        </a:lt2>
        <a:accent1>
          <a:srgbClr val="BFDEE3"/>
        </a:accent1>
        <a:accent2>
          <a:srgbClr val="C0C0C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33CC"/>
        </a:hlink>
        <a:folHlink>
          <a:srgbClr val="5E93C9"/>
        </a:folHlink>
      </a:clrScheme>
      <a:clrMap bg1="lt2" tx1="dk1" bg2="lt1" tx2="dk2" accent1="accent1" accent2="accent2" accent3="accent3" accent4="accent4" accent5="accent5" accent6="accent6" hlink="hlink" folHlink="folHlink"/>
    </a:extraClrScheme>
    <a:extraClrScheme>
      <a:clrScheme name=" overriden 9">
        <a:dk1>
          <a:srgbClr val="4A2500"/>
        </a:dk1>
        <a:lt1>
          <a:srgbClr val="F4F4EC"/>
        </a:lt1>
        <a:dk2>
          <a:srgbClr val="788569"/>
        </a:dk2>
        <a:lt2>
          <a:srgbClr val="C2C0BA"/>
        </a:lt2>
        <a:accent1>
          <a:srgbClr val="E1DFC1"/>
        </a:accent1>
        <a:accent2>
          <a:srgbClr val="A5A7A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C9800"/>
        </a:hlink>
        <a:folHlink>
          <a:srgbClr val="666633"/>
        </a:folHlink>
      </a:clrScheme>
      <a:clrMap bg1="lt2" tx1="dk1" bg2="lt1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r="http://schemas.openxmlformats.org/officeDocument/2006/relationships" xmlns:a="http://schemas.openxmlformats.org/drawingml/2006/main" name="第3母版">
  <a:themeElements>
    <a:clrScheme name=" overriden 2">
      <a:dk1>
        <a:srgbClr val="FFFFFF"/>
      </a:dk1>
      <a:lt1>
        <a:srgbClr val="000066"/>
      </a:lt1>
      <a:dk2>
        <a:srgbClr val="EAEAEA"/>
      </a:dk2>
      <a:lt2>
        <a:srgbClr val="000099"/>
      </a:lt2>
      <a:accent1>
        <a:srgbClr val="66CCFF"/>
      </a:accent1>
      <a:accent2>
        <a:srgbClr val="0066FF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CC"/>
      </a:hlink>
      <a:folHlink>
        <a:srgbClr val="99CC00"/>
      </a:folHlink>
    </a:clrScheme>
    <a:fontScheme name=" overriden">
      <a:majorFont>
        <a:latin typeface="Arial" pitchFamily="34" charset="0"/>
        <a:ea typeface="Arial" pitchFamily="34" charset="0"/>
        <a:cs typeface="Arial" pitchFamily="34" charset="0"/>
      </a:majorFont>
      <a:minorFont>
        <a:latin typeface="Arial" pitchFamily="34" charset="0"/>
        <a:ea typeface="Arial" pitchFamily="34" charset="0"/>
        <a:cs typeface="Arial" pitchFamily="34" charset="0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 overriden 1">
        <a:dk1>
          <a:srgbClr val="721E1E"/>
        </a:dk1>
        <a:lt1>
          <a:srgbClr val="FFFFFF"/>
        </a:lt1>
        <a:dk2>
          <a:srgbClr val="BD3737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7CC2F"/>
        </a:hlink>
        <a:folHlink>
          <a:srgbClr val="C7C6B1"/>
        </a:folHlink>
      </a:clrScheme>
      <a:clrMap bg1="dk1" tx1="lt1" bg2="dk2" tx2="lt2" accent1="accent1" accent2="accent2" accent3="accent3" accent4="accent4" accent5="accent5" accent6="accent6" hlink="hlink" folHlink="folHlink"/>
    </a:extraClrScheme>
    <a:extraClrScheme>
      <a:clrScheme name=" overriden 2">
        <a:dk1>
          <a:srgbClr val="FFFFFF"/>
        </a:dk1>
        <a:lt1>
          <a:srgbClr val="000066"/>
        </a:lt1>
        <a:dk2>
          <a:srgbClr val="EAEAEA"/>
        </a:dk2>
        <a:lt2>
          <a:srgbClr val="000099"/>
        </a:lt2>
        <a:accent1>
          <a:srgbClr val="66CCFF"/>
        </a:accent1>
        <a:accent2>
          <a:srgbClr val="00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CC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 overriden 3">
        <a:dk1>
          <a:srgbClr val="4B0096"/>
        </a:dk1>
        <a:lt1>
          <a:srgbClr val="FFFFFF"/>
        </a:lt1>
        <a:dk2>
          <a:srgbClr val="6600CC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CCFF"/>
        </a:hlink>
        <a:folHlink>
          <a:srgbClr val="0796B3"/>
        </a:folHlink>
      </a:clrScheme>
      <a:clrMap bg1="dk1" tx1="lt1" bg2="dk2" tx2="lt2" accent1="accent1" accent2="accent2" accent3="accent3" accent4="accent4" accent5="accent5" accent6="accent6" hlink="hlink" folHlink="folHlink"/>
    </a:extraClrScheme>
    <a:extraClrScheme>
      <a:clrScheme name=" overriden 4">
        <a:dk1>
          <a:srgbClr val="375F2F"/>
        </a:dk1>
        <a:lt1>
          <a:srgbClr val="FFFFFF"/>
        </a:lt1>
        <a:dk2>
          <a:srgbClr val="55863C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B4EF7F"/>
        </a:hlink>
        <a:folHlink>
          <a:srgbClr val="F8F6AC"/>
        </a:folHlink>
      </a:clrScheme>
      <a:clrMap bg1="dk1" tx1="lt1" bg2="dk2" tx2="lt2" accent1="accent1" accent2="accent2" accent3="accent3" accent4="accent4" accent5="accent5" accent6="accent6" hlink="hlink" folHlink="folHlink"/>
    </a:extraClrScheme>
    <a:extraClrScheme>
      <a:clrScheme name=" overriden 5">
        <a:dk1>
          <a:srgbClr val="486768"/>
        </a:dk1>
        <a:lt1>
          <a:srgbClr val="FFFFFF"/>
        </a:lt1>
        <a:dk2>
          <a:srgbClr val="588073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CC99"/>
        </a:hlink>
        <a:folHlink>
          <a:srgbClr val="A8A8A8"/>
        </a:folHlink>
      </a:clrScheme>
      <a:clrMap bg1="dk1" tx1="lt1" bg2="dk2" tx2="lt2" accent1="accent1" accent2="accent2" accent3="accent3" accent4="accent4" accent5="accent5" accent6="accent6" hlink="hlink" folHlink="folHlink"/>
    </a:extraClrScheme>
    <a:extraClrScheme>
      <a:clrScheme name=" overriden 6">
        <a:dk1>
          <a:srgbClr val="575863"/>
        </a:dk1>
        <a:lt1>
          <a:srgbClr val="FFFFFF"/>
        </a:lt1>
        <a:dk2>
          <a:srgbClr val="6B6C75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E9E77F"/>
        </a:hlink>
        <a:folHlink>
          <a:srgbClr val="D3A44F"/>
        </a:folHlink>
      </a:clrScheme>
      <a:clrMap bg1="dk1" tx1="lt1" bg2="dk2" tx2="lt2" accent1="accent1" accent2="accent2" accent3="accent3" accent4="accent4" accent5="accent5" accent6="accent6" hlink="hlink" folHlink="folHlink"/>
    </a:extraClrScheme>
    <a:extraClrScheme>
      <a:clrScheme name=" overriden 7">
        <a:dk1>
          <a:srgbClr val="000000"/>
        </a:dk1>
        <a:lt1>
          <a:srgbClr val="EFFBF0"/>
        </a:lt1>
        <a:dk2>
          <a:srgbClr val="339966"/>
        </a:dk2>
        <a:lt2>
          <a:srgbClr val="C4D6BE"/>
        </a:lt2>
        <a:accent1>
          <a:srgbClr val="DDDDDD"/>
        </a:accent1>
        <a:accent2>
          <a:srgbClr val="CCFF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9900"/>
        </a:hlink>
        <a:folHlink>
          <a:srgbClr val="336600"/>
        </a:folHlink>
      </a:clrScheme>
      <a:clrMap bg1="lt2" tx1="dk1" bg2="lt1" tx2="dk2" accent1="accent1" accent2="accent2" accent3="accent3" accent4="accent4" accent5="accent5" accent6="accent6" hlink="hlink" folHlink="folHlink"/>
    </a:extraClrScheme>
    <a:extraClrScheme>
      <a:clrScheme name=" overriden 8">
        <a:dk1>
          <a:srgbClr val="000000"/>
        </a:dk1>
        <a:lt1>
          <a:srgbClr val="FFFFFF"/>
        </a:lt1>
        <a:dk2>
          <a:srgbClr val="000099"/>
        </a:dk2>
        <a:lt2>
          <a:srgbClr val="D6DAE4"/>
        </a:lt2>
        <a:accent1>
          <a:srgbClr val="BFDEE3"/>
        </a:accent1>
        <a:accent2>
          <a:srgbClr val="C0C0C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33CC"/>
        </a:hlink>
        <a:folHlink>
          <a:srgbClr val="5E93C9"/>
        </a:folHlink>
      </a:clrScheme>
      <a:clrMap bg1="lt2" tx1="dk1" bg2="lt1" tx2="dk2" accent1="accent1" accent2="accent2" accent3="accent3" accent4="accent4" accent5="accent5" accent6="accent6" hlink="hlink" folHlink="folHlink"/>
    </a:extraClrScheme>
    <a:extraClrScheme>
      <a:clrScheme name=" overriden 9">
        <a:dk1>
          <a:srgbClr val="4A2500"/>
        </a:dk1>
        <a:lt1>
          <a:srgbClr val="F4F4EC"/>
        </a:lt1>
        <a:dk2>
          <a:srgbClr val="788569"/>
        </a:dk2>
        <a:lt2>
          <a:srgbClr val="C2C0BA"/>
        </a:lt2>
        <a:accent1>
          <a:srgbClr val="E1DFC1"/>
        </a:accent1>
        <a:accent2>
          <a:srgbClr val="A5A7A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C9800"/>
        </a:hlink>
        <a:folHlink>
          <a:srgbClr val="666633"/>
        </a:folHlink>
      </a:clrScheme>
      <a:clrMap bg1="lt2" tx1="dk1" bg2="lt1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r="http://schemas.openxmlformats.org/officeDocument/2006/relationships" xmlns:a="http://schemas.openxmlformats.org/drawingml/2006/main" name="第4母版">
  <a:themeElements>
    <a:clrScheme name=" overriden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366"/>
      </a:hlink>
      <a:folHlink>
        <a:srgbClr val="CC99FF"/>
      </a:folHlink>
    </a:clrScheme>
    <a:fontScheme name=" overriden">
      <a:majorFont>
        <a:latin typeface="Arial" pitchFamily="34" charset="0"/>
        <a:ea typeface="Arial" pitchFamily="34" charset="0"/>
        <a:cs typeface="Arial" pitchFamily="34" charset="0"/>
      </a:majorFont>
      <a:minorFont>
        <a:latin typeface="Arial" pitchFamily="34" charset="0"/>
        <a:ea typeface="Arial" pitchFamily="34" charset="0"/>
        <a:cs typeface="Arial" pitchFamily="34" charset="0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 overriden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 overriden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 overriden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9CC00"/>
        </a:hlink>
        <a:folHlink>
          <a:srgbClr val="FFFFCC"/>
        </a:folHlink>
      </a:clrScheme>
      <a:clrMap bg1="dk2" tx1="lt2" bg2="dk1" tx2="lt1" accent1="accent1" accent2="accent2" accent3="accent3" accent4="accent4" accent5="accent5" accent6="accent6" hlink="hlink" folHlink="folHlink"/>
    </a:extraClrScheme>
    <a:extraClrScheme>
      <a:clrScheme name=" overriden 4">
        <a:dk1>
          <a:srgbClr val="000000"/>
        </a:dk1>
        <a:lt1>
          <a:srgbClr val="FFFFFF"/>
        </a:lt1>
        <a:dk2>
          <a:srgbClr val="006600"/>
        </a:dk2>
        <a:lt2>
          <a:srgbClr val="9900CC"/>
        </a:lt2>
        <a:accent1>
          <a:srgbClr val="33CC33"/>
        </a:accent1>
        <a:accent2>
          <a:srgbClr val="FFCC66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33CC"/>
        </a:hlink>
        <a:folHlink>
          <a:srgbClr val="CC0066"/>
        </a:folHlink>
      </a:clrScheme>
      <a:clrMap bg1="lt1" tx1="dk1" bg2="dk2" tx2="lt2" accent1="accent1" accent2="accent2" accent3="accent3" accent4="accent4" accent5="accent5" accent6="accent6" hlink="hlink" folHlink="folHlink"/>
    </a:extraClrScheme>
    <a:extraClrScheme>
      <a:clrScheme name=" overriden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 overriden 6">
        <a:dk1>
          <a:srgbClr val="006666"/>
        </a:dk1>
        <a:lt1>
          <a:srgbClr val="FFFFFF"/>
        </a:lt1>
        <a:dk2>
          <a:srgbClr val="808000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CC00"/>
        </a:hlink>
        <a:folHlink>
          <a:srgbClr val="33CCCC"/>
        </a:folHlink>
      </a:clrScheme>
      <a:clrMap bg1="dk1" tx1="lt2" bg2="dk2" tx2="lt1" accent1="accent1" accent2="accent2" accent3="accent3" accent4="accent4" accent5="accent5" accent6="accent6" hlink="hlink" folHlink="folHlink"/>
    </a:extraClrScheme>
    <a:extraClrScheme>
      <a:clrScheme name=" overriden 7">
        <a:dk1>
          <a:srgbClr val="660033"/>
        </a:dk1>
        <a:lt1>
          <a:srgbClr val="FFFFFF"/>
        </a:lt1>
        <a:dk2>
          <a:srgbClr val="FFFFCC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CC00"/>
        </a:hlink>
        <a:folHlink>
          <a:srgbClr val="FFCC99"/>
        </a:folHlink>
      </a:clrScheme>
      <a:clrMap bg1="dk1" tx1="lt2" bg2="dk2" tx2="lt1" accent1="accent1" accent2="accent2" accent3="accent3" accent4="accent4" accent5="accent5" accent6="accent6" hlink="hlink" folHlink="folHlink"/>
    </a:extraClrScheme>
    <a:extraClrScheme>
      <a:clrScheme name=" overriden 8">
        <a:dk1>
          <a:srgbClr val="000000"/>
        </a:dk1>
        <a:lt1>
          <a:srgbClr val="FFFFFF"/>
        </a:lt1>
        <a:dk2>
          <a:srgbClr val="FF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6600"/>
        </a:hlink>
        <a:folHlink>
          <a:srgbClr val="FF7C80"/>
        </a:folHlink>
      </a:clrScheme>
      <a:clrMap bg1="dk1" tx1="lt2" bg2="dk2" tx2="lt1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149</Paragraphs>
  <Slides>37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baseType="lpstr" size="46">
      <vt:lpstr>Arial</vt:lpstr>
      <vt:lpstr>Calibri</vt:lpstr>
      <vt:lpstr>Tahoma</vt:lpstr>
      <vt:lpstr>宋体</vt:lpstr>
      <vt:lpstr>Wingdings</vt:lpstr>
      <vt:lpstr>华文新魏</vt:lpstr>
      <vt:lpstr>黑体</vt:lpstr>
      <vt:lpstr>Garamond</vt:lpstr>
      <vt:lpstr>Office Theme</vt:lpstr>
      <vt:lpstr>PowerPoint Presentation</vt:lpstr>
      <vt:lpstr>PowerPoint Presentation</vt:lpstr>
      <vt:lpstr>企业文化理念</vt:lpstr>
      <vt:lpstr>内   容</vt:lpstr>
      <vt:lpstr>一、科学解读健康新概念</vt:lpstr>
      <vt:lpstr>关于健康你知道多少？</vt:lpstr>
      <vt:lpstr>  什 么 是 健 康 ？</vt:lpstr>
      <vt:lpstr>  健康的“五快、三良好〞</vt:lpstr>
      <vt:lpstr>PowerPoint Presentation</vt:lpstr>
      <vt:lpstr>二、男女有别的健康机制</vt:lpstr>
      <vt:lpstr>PowerPoint Presentation</vt:lpstr>
      <vt:lpstr>2、女性生活方式的合理性</vt:lpstr>
      <vt:lpstr>3、女性情绪的自我调节</vt:lpstr>
      <vt:lpstr>4、女性社会角色的期待</vt:lpstr>
      <vt:lpstr>〔二〕健康机制男女不同</vt:lpstr>
      <vt:lpstr>2、新陈代谢</vt:lpstr>
      <vt:lpstr>3、神 经 系 统</vt:lpstr>
      <vt:lpstr>4、心 脏 系 统</vt:lpstr>
      <vt:lpstr>5、运 动 系 统</vt:lpstr>
      <vt:lpstr>6、消 化 系 统</vt:lpstr>
      <vt:lpstr>三、影响女性健康的隐患</vt:lpstr>
      <vt:lpstr>PowerPoint Presentation</vt:lpstr>
      <vt:lpstr>2、女性更年期综合症</vt:lpstr>
      <vt:lpstr>临 床 表 现</vt:lpstr>
      <vt:lpstr>PowerPoint Presentation</vt:lpstr>
      <vt:lpstr>PowerPoint Presentation</vt:lpstr>
      <vt:lpstr>乳腺癌的发病因素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早预防、早发现、早治疗十分重要</vt:lpstr>
      <vt:lpstr>乳腺癌的预防</vt:lpstr>
      <vt:lpstr>2〕早 期 发 现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2024-09-19T15:14:30.941</cp:lastPrinted>
  <dcterms:created xsi:type="dcterms:W3CDTF">2024-09-19T07:14:30Z</dcterms:created>
  <dcterms:modified xsi:type="dcterms:W3CDTF">2024-09-19T07:14:32Z</dcterms:modified>
</cp:coreProperties>
</file>