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A1A0A-D485-41BC-88E0-E4331C764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4D6C1-1038-4D1C-9910-A8E04B2F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E7536-0C7A-4D74-8605-796E29CC8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8219E-C1DA-42F5-8105-8650C12C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1633F-E26D-4349-AAFC-7B4C16A7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32ED6-E441-4829-9BEC-8247D13A0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3F2E0-43CB-4FB8-B00A-02D4ECC2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DBBF7-0B1C-49DF-A0D9-EB81ACF55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6D034-6DF9-487F-8403-1D28858B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5DFCB-8BDC-4691-A945-4089D23B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47813-F8A4-4928-9570-66E50C65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22125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孕妇口腔健康维护及注意事项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孕妇口腔健康的重要性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孕期口腔健康维护方法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孕期口腔问题处理与预防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孕妇口腔健康注意事项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家庭与社会的支持与关爱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孕妇口腔健康的重要性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对孕妇自身的影响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口腔健康影响孕妇的食欲和营养摄入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口腔问题可能导致孕妇的疼痛和不适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口腔疾病与孕妇的孕期并发症有关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孕妇的口腔健康状况影响其胎儿的发育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对胎儿的影响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孕妇口腔健康影响胎儿的生长发育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口腔疾病可能导致早产和低体重儿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孕妇口腔健康问题增加胎儿患先天性缺陷的风险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孕妇口腔健康状况与儿童龋齿的发病有关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对产后哺乳的影响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口腔健康影响乳汁分泌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口腔问题影响母亲饮食和营养吸收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口腔状况与婴儿生长发育的关系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口腔疾病可能导致婴儿感染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孕期口腔健康维护方法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定期口腔检查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定期口腔检查的重要性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孕妇口腔检查的时间间隔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口腔检查的内容和项目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口腔检查的注意事项和准备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保持口腔卫生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每天刷牙两次，每次至少2分钟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使用软毛牙刷和含氟牙膏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避免使用过硬牙刷和牙膏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定期更换牙刷和牙膏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均衡饮食与补充营养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多食用新鲜蔬菜和水果，补充维生素C和矿物质。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注意饮食卫生，避免食用过期、变质的食物。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多吃富含钙、磷、铁等矿物质的食物，如牛奶、豆制品、鱼类等。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适量补充维生素D，以促进钙的吸收和利用。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避免不良习惯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定期刷牙：每天至少刷牙两次，每次至少两分钟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牙线清洁：每天使用牙线清洁牙齿间隙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漱口水：饭后漱口，保持口腔清洁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定期口腔检查：至少每半年进行一次口腔检查，及时发现并处理口腔问题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孕期口腔问题处理与预防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https://d.book118.com/667122125031006031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孕妇口腔健康维护及注意事项</vt:lpstr>
      <vt:lpstr>目录</vt:lpstr>
      <vt:lpstr>孕妇口腔健康的重要性</vt:lpstr>
      <vt:lpstr>对孕妇自身的影响</vt:lpstr>
      <vt:lpstr>对胎儿的影响</vt:lpstr>
      <vt:lpstr>对产后哺乳的影响</vt:lpstr>
      <vt:lpstr>孕期口腔健康维护方法</vt:lpstr>
      <vt:lpstr>定期口腔检查</vt:lpstr>
      <vt:lpstr>保持口腔卫生</vt:lpstr>
      <vt:lpstr>均衡饮食与补充营养</vt:lpstr>
      <vt:lpstr>避免不良习惯</vt:lpstr>
      <vt:lpstr>孕期口腔问题处理与预防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2024-09-03T05:44:38.522</cp:lastPrinted>
  <dcterms:created xsi:type="dcterms:W3CDTF">2024-09-02T21:44:38Z</dcterms:created>
  <dcterms:modified xsi:type="dcterms:W3CDTF">2024-09-02T21:44:41Z</dcterms:modified>
</cp:coreProperties>
</file>