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9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FA4AB-30D2-4C72-A2A9-8CEEF533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A164F-FF0E-4DE0-B361-DF9AB0E9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44F5C-7EEE-4EEC-B6F0-3C5E00673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061B0-2BE7-4563-BAD0-8078D7287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83555-3830-4661-A9AB-7AD59AF27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E3E21-7DB4-4A38-9262-163DED18F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4116C-2D1B-4B22-B298-74462AE39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103AE-1B06-4BEA-AC68-71EDBB5B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DFEFE-7343-49AE-A294-369323693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501B7-C046-4F95-B08F-0E3E43E8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05CA4-786B-4CB9-B13C-F60FF2B73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718" r:id="rId2"/>
    <p:sldLayoutId id="2147488719" r:id="rId3"/>
    <p:sldLayoutId id="2147488720" r:id="rId4"/>
    <p:sldLayoutId id="2147488721" r:id="rId5"/>
    <p:sldLayoutId id="2147488722" r:id="rId6"/>
    <p:sldLayoutId id="2147488723" r:id="rId7"/>
    <p:sldLayoutId id="2147488724" r:id="rId8"/>
    <p:sldLayoutId id="2147488725" r:id="rId9"/>
    <p:sldLayoutId id="2147488726" r:id="rId10"/>
    <p:sldLayoutId id="21474887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2214602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企业文化在变革中的稳定性与灵活性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企业文化的稳定性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企业文化的灵活性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企业文化稳定性与灵活性的平衡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企业文化变革的成功案例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企业文化的稳定性</a:t>
            </a:r>
            <a:endParaRPr lang="zh-CN" altLang="en-US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https://d.book118.com/667122146025006032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微软雅黑</vt:lpstr>
      <vt:lpstr>Calibri Light</vt:lpstr>
      <vt:lpstr>Office Theme</vt:lpstr>
      <vt:lpstr>企业文化在变革中的稳定性与灵活性</vt:lpstr>
      <vt:lpstr>目录</vt:lpstr>
      <vt:lpstr>添加章节标题</vt:lpstr>
      <vt:lpstr>企业文化的稳定性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2024-09-04T19:49:48.394</cp:lastPrinted>
  <dcterms:created xsi:type="dcterms:W3CDTF">2024-09-04T11:49:48Z</dcterms:created>
  <dcterms:modified xsi:type="dcterms:W3CDTF">2024-09-04T11:49:50Z</dcterms:modified>
</cp:coreProperties>
</file>