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6103CD-FB64-4DC1-A412-C6FCC08CB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F58ACF-5BCC-40E0-9CD5-6EFD60E27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E97839-E8D4-4A03-91CB-793A880777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8911E9-63F3-4979-8EB1-7486F79B88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8B1190-3A29-4C35-B33E-A65BACFE1B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A33ED-E694-4031-A3B0-8E11C83B27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5367AE-BE62-4BEA-B585-5EE2D8DE71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DC0BA-682D-41F0-B7C3-400DEF62D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0D71AD-D2E9-459E-916C-80EE6D8A8F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0BBBE-D4BD-4F93-9405-864BBEFEA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969F1-D1BF-4C12-9961-D47975982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221651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等级保护2.0标准解读</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202X-12-30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等级保护2.0概述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等级保护2.0的核心内容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等级保护2.0在各行业的应用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等级保护2.0的挑战与解决方案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等级保护2.0的未来发展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等级保护2.0概述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等级保护2.0（等保2.0）是国家对非银行机构的最高级别信息安全保护标准，主要针对信息系统开展等级保护工作，以保障信息系统的安全稳定运行。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等保2.0强化了信息安全的全面管理，提高了安全监管要求，并针对云计算、移动互联和物联网等新技术应用提出了新的要求和标准。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与1.0的主要区别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范围扩大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等保2.0不仅包括传统的信息系统，还纳入了云计算、物联网、工业控制系统等新领域，实现了对信息化领域的全覆盖。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标准更新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等保2.0在技术和管理方面都进行了更新，引入了新的安全控制要求和措施，以适应新的安全威胁和风险。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强化监管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等保2.0加强了对信息系统的安全监管，提高了对安全事件的处置要求，并强调了主管部门的责任和义务。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促进信息化健康发展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通过统一的信息安全标准和管理要求，等级保护能够规范组织机构的信息安全管理，促进信息化健康发展。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维护国家安全和社会稳定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信息安全是国家安全的重要组成部分，实施等级保护有助于保障国家安全和社会稳定。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提高信息安全保障能力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实施等级保护有助于提高组织机构的信息安全保障能力，减少安全风险和损失。</a:t>
            </a:r>
          </a:p>
        </p:txBody>
      </p:sp>
      <p:pic>
        <p:nvPicPr>
          <p:cNvPr id="10" name="Picture 10"/>
          <p:cNvPicPr>
            <a:picLocks noChangeAspect="1"/>
          </p:cNvPicPr>
          <p:nvPr/>
        </p:nvPicPr>
        <p:blipFill>
          <a:blip r:embed="rId2"/>
          <a:srcRect l="15417" r="15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实施等级保护的意义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等级保护2.0的核心内容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等级保护2.0按照信息系统的重要性进行等级划分，划分为五个等级，从低到高分别为D1、C1、C2、B1、B2、B3、A1、A2、A3。每个等级有其相应的安全保护要求和措施。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等级划分原则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等级划分的依据包括信息系统的性质、涉密程度、对国家安全和国民经济的影响程度、对公民权利的保障程度以及企业利益的影响等因素。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等级划分依据</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等级划分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28" r="2502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安全要求</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包括物理访问控制、物理安全监测、防盗窃和防破坏等安全要求。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包括网络访问控制、网络安全监测、防病毒和防恶意软件等安全要求。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包括数据加密存储和传输、数据备份和恢复等安全要求。</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包括应用软件安全、用户认证和授权管理、审计和日志记录等安全要求。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物理安全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网络安全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数据安全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应用安全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38" b="10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根据信息系统的重要性和涉密程度等因素，确定信息系统的等级。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系统定级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根据信息系统的等级，制定相应的安全保护计划和措施，包括物理安全、网络安全、数据安全和应用安全等方面的规划。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安全规划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按照安全规划，进行信息系统的建设和配置，确保信息系统满足相应的安全要求。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安全建设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在信息系统运行过程中，加强安全监测和防护，及时发现和处理安全事件，确保信息系统的安全稳定运行。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安全运行与维护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专家评审</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对于重要信息系统，需要组织专家进行评审，确保系统满足等级保护2.0的要求。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第三方测评</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对于一些重要信息系统，可以委托第三方机构进行安全性测评，以确保系统的安全性。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主管部门检查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信息系统的主管部门定期对系统进行检查，确保系统满足等级保护2.0的要求。</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自评估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信息系统运营单位自行组织专家或委托专业机构进行系统安全性自评估。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测评方法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等级保护2.0在各行业的应用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https://d.book118.com/667122165134006032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2024-09-05T17:50:01.933</cp:lastPrinted>
  <dcterms:created xsi:type="dcterms:W3CDTF">2024-09-05T09:50:01Z</dcterms:created>
  <dcterms:modified xsi:type="dcterms:W3CDTF">2024-09-05T09:50:03Z</dcterms:modified>
</cp:coreProperties>
</file>