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44152-05F3-432E-96E5-133AC4937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12E20-F0F1-496E-A028-1E8589548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CDB8A-4064-4A8A-929E-8AF3B1330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501EF-A963-4177-AB5D-913C15811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151D23-C222-4B7C-8164-8A7820DEA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586507-28EE-4782-9399-977FAC883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14313C-DB72-4E1E-9D0A-E19759452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31135-80E7-4FE2-9965-32D040B40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27B1E-6FE5-4A84-B38D-562AC7F80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C929D-6462-47D0-A44A-F421B43D5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DC702-9EC8-41A5-BAF2-357F73759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25052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 err="1" smtClean="0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 err="1" smtClean="0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325" err="1" smtClean="0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1906201" y="2864162"/>
            <a:ext cx="8380800" cy="71558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血液净化相关技术标准与术语</a:t>
            </a:r>
            <a:r>
              <a:rPr lang="en-US" altLang="zh-CN" sz="405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血液净化技术概述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血液净化设备与材料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血液净化操作流程与规范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血液净化术语与定义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血液净化技术标准与指南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血液净化技术是指通过特定的装置或方法，清除血液中的有害物质、调节体内电解质和酸碱平衡，以达到治疗疾病、维护健康的目的。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根据不同的原理和应用，血液净化技术可分为血液透析、血液滤过、血液灌流、血浆置换等。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血液净化技术的历史可以追溯到20世纪初，最初用于治疗毒物和药物中毒。随着医学和技术的不断发展，血液净化技术在临床上的应用越来越广泛，已经成为治疗多种疾病的重要手段。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近年来，随着新材料、新技术的不断涌现，血液净化技术也在不断发展，如高效透析、在线血液滤过等技术的出现，提高了治疗效果和患者的生存质量。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血液净化技术的历史与发展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血液净化技术的原理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通过半透膜或吸附剂的作用，将血液中的有害物质（如毒素、药物、重金属等）清除出体外。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通过特定的装置或方法，调节血液中的电解质和酸碱平衡，以维持内环境的稳定。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对于某些疾病，如肾功能不全，血液净化技术可以替代肾脏的部分功能，维持患者的生命。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清除有害物质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调节电解质和酸碱平衡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替代器官功能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血液净化设备与材料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血液透析机是一种用于治疗肾功能衰竭的医疗设备，通过弥散、超滤、吸附和对流原理进行物质交换，清除体内的代谢废物、多余水分和毒素，同时补充必要的电解质。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血液透析机通过将患者的血液引出体外，经过透析器的过滤和净化，再返回体内。在透析器中，血液与透析液之间进行物质交换。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组成部分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血液透析机由血泵、透析器、超滤系统、水处理系统等部分组成。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5267" b="1526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血液滤过机是一种用于治疗急性或慢性肾功能衰竭的医疗设备，通过滤过和吸附原理进行物质交换，清除体内的代谢废物、多余水分和毒素，同时补充必要的电解质。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血液滤过机通过将患者的血液引出体外，经过滤过器的过滤和净化，再返回体内。在滤过器中，血液中的废物和多余水分被滤出，同时补充必要的电解质。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组成部分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血液滤过机由血泵、滤过器、超滤系统、水处理系统等部分组成。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血液滤过机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组成部分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血液灌流机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血液灌流机通过将患者的血液引出体外，经过灌流器的吸附作用，清除体内的有害物质，再返回体内。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血液灌流机由血泵、灌流器、吸附剂等部分组成。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血液灌流机是一种用于清除体内毒素和药物的医疗设备，通过吸附原理进行物质交换，清除体内的有害物质。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根据结构和原理的不同，透析器可分为平板型、空心纤维型和管式型等类型。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透析器是一种用于清除体内代谢废物、多余水分和毒素的医疗设备，由半透膜制成，允许小分子物质通过，而阻止大分子物质通过。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在血液透析过程中，透析器半透膜两侧的溶质和水分子进行物质交换，溶质从浓度高的一侧向浓度低的一侧扩散，而水分子则从渗透压低的一侧向渗透压高的一侧移动。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透析液是一种用于弥散和超滤原理进行物质交换的溶液，通过弥散作用清除体内的小分子废物和多余水分，同时补充必要的电解质。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组成成分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透析液由多种电解质、酸碱缓冲剂和其他添加剂组成，以维持血液中的酸碱平衡和电解质平衡。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制备方式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透析液的制备需经过严格的消毒和质量控制，以确保其安全性和有效性。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透析液与透析粉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血液净化操作流程与规范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血管通路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临时性血管通路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永久性血管通路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是血液净化治疗的前提，确保血液能够顺利流经体外循环系统。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通常用于紧急透析或短期治疗，包括直接穿刺、导管等。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长期使用的血管通路，如动静脉内瘘和人工血管等。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血管通路的建立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预处理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建立血管通路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血液引流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透析治疗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包括检查设备、准备透析器、管路等，确保设备正常运行。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根据患者情况选择合适的血管通路，并进行穿刺或连接。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将患者血液从体内引流出，进入体外循环系统。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血液通过透析器进行物质交换，排除毒素和多余水分。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将净化后的血液回输到患者体内。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https://d.book118.com/667125052114006046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2024-09-21T18:40:10.947</cp:lastPrinted>
  <dcterms:created xsi:type="dcterms:W3CDTF">2024-09-21T10:40:10Z</dcterms:created>
  <dcterms:modified xsi:type="dcterms:W3CDTF">2024-09-21T10:40:13Z</dcterms:modified>
</cp:coreProperties>
</file>