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8E58A-AAA1-4B0E-8214-9A7B467D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6EE95-8A49-4494-93B5-28B00771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05E81-3734-4A16-BFD2-031F9ABE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148CE-4E35-4530-B04A-3909FC4B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A23BC-E135-4CFC-AD12-C989718B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D936C-C372-414C-B344-11E71C6C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5BEB2-DABA-487F-A8AA-B7EA18F7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37AA6-88CE-45B9-8E65-5103797D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715D0-6E8B-482A-AE98-4620C19DD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625C-5C2B-42EF-A846-9A5E7954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248CC-2150-46FC-ADB3-0D6B23CA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6100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敢为人先做最好的自己主题班会课件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敢为人先精神解读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做最好自己理念阐释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敢为人先与做最好自己关系剖析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案例分析：成功人士如何践行敢为人先和做最好自己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学生如何在日常学习和生活中践行敢为人先和做最好自己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敢为人先精神解读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指勇于开拓、敢于创新、领先一步的精神。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敢为人先定义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敢为人先内涵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敢为人先体现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敢于挑战、不畏艰难、追求卓越。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在个人、团队、组织等不同层面，都有敢为人先的体现，如创新思维、冒险精神、领先行业等。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敢为人先定义与内涵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如中国古代的四大发明，彰显了古人的创新精神，为世界文明发展做出了巨大贡献。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083" b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古代敢为人先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如中国共产党的成立，是中国历史上开天辟地的大事，从此中国革命面貌焕然一新。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近代敢为人先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如中国改革开放，是中国现代化建设的重要里程碑，开创了中国特色社会主义道路。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现代敢为人先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敢为人先历史渊源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敢为人先的精神是推动社会进步的重要动力，它激发人们的创造力，促进科技创新和社会变革。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敢为人先的精神是个人成长的动力，它激励人们不断挑战自我，追求卓越，实现个人价值。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一个国家如果拥有大批敢于创新、领先的人才，就能在国际竞争中占据优势地位，提升国家综合实力。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国家竞争力提升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敢为人先时代意义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做最好自己理念阐释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自主性、创新性、持续性、独特性。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做最好的自己要求个体不断探索创新，勇于尝试新事物，开拓新的领域。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做最好的自己追求持续的自我完善和成长，不断突破自我，实现更高的目标。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做最好的自己是指在个人成长过程中，充分发挥自身潜能，不断追求卓越，实现自我价值的最大化。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做最好的自己强调个体自主发展的重要性，鼓励独立思考和自主决策。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做最好的自己尊重个体的独特性和差异性，鼓励个体发挥自己的特长和优势。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做最好自己定义及特点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做最好自己重要性分析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做最好的自己有助于激发个体的内在动力和积极性，促进个人全面发展和成长。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做最好的自己能够为社会创造更多的价值，推动社会进步和发展。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做最好的自己有助于个体实现自己的目标和梦想，获得成功的人生。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做最好的自己能够提升个体的幸福感和满足感，使个体更加快乐和自信。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社会价值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成功实现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幸福感提升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做最好自己实现路径探讨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651" b="26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个体需要深入了解自己的兴趣、价值观、优势和不足，明确自己的目标和方向。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保持积极的心态和态度，勇于面对挑战和困难，不断调整自己的情绪和心态。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通过不断学习和实践，提升自己的能力和素质，不断拓展自己的知识和技能。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培养创新思维和创造力，勇于尝试新方法和新思路，不断开拓新的领域和机会。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敢为人先与做最好自己关系剖析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敢为人先是做最好自己前提和基础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敢于尝试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敢于尝试新事物，不畏惧失败，才能在探索中不断成长，为成为更好的自己奠定基础。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勇于突破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勇于突破自己的舒适区，挑战自己的极限，激发自己的潜能，从而不断提升自己的能力和水平。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积极进取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积极进取，追求卓越，始终保持一颗向上的心，才能在激烈的竞争中脱颖而出，成为更好的自己。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勇于承担责任，不推卸责任，才能在困难和挑战面前挺直脊梁，展现自己的实力和价值。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不盲目跟从他人，敢于坚持自己的观点和立场，独立思考，才能在众多声音中发出自己的声音。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追求卓越，不断超越自己，才能让自己在众多人中脱颖而出，成为更好的自己。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做最好自己需要敢为人先勇气和担当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https://d.book118.com/667126100101006031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2024-09-03T18:09:51.809</cp:lastPrinted>
  <dcterms:created xsi:type="dcterms:W3CDTF">2024-09-03T10:09:51Z</dcterms:created>
  <dcterms:modified xsi:type="dcterms:W3CDTF">2024-09-03T10:09:54Z</dcterms:modified>
</cp:coreProperties>
</file>