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5A9A9-2BB4-4EC2-A6C6-72FCC0F13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079D9A-7402-4B10-A3D6-77B18F1E7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0D199B-058C-4D89-BD04-8903CF4BA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7B4F65-08FC-47C2-9BFA-E2D217BA8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B31546D-5E50-4FCB-A491-C6D69ED81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F5DDA47-6B3C-4FC7-8B52-5BA2D5A6F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49C683-EA5B-440A-8338-1F445402D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036A33-F513-4416-9B51-D7798324A0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989D84-0121-46C3-9088-96FB210E1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BF183A-8407-4C76-BF66-8480318F2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3ACC3-26A1-4A3D-AF0F-BFAA324EBE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713003413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糖尿病尿毒症的护理查房PPT课件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糖尿病尿毒症的护理评估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糖尿病尿毒症患者的心理护理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糖尿病尿毒症患者的健康教育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糖尿病尿毒症的护理研究进展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糖尿病尿毒症是指糖尿病患者在长期高血糖状态下，引发的肾脏病变，最终导致肾功能衰竭。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根据病情轻重，糖尿病尿毒症可分为早期和晚期，早期主要表现为肾脏功能部分丧失，晚期则完全丧失肾功能。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长期高血糖状态导致肾脏微血管病变，进而影响肾脏功能。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肾脏微血管病变导致肾小球滤过率下降，体内代谢废物无法有效排出，引发一系列生理紊乱。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发病机制与病理生理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46" r="104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401" r="13401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尿量减少、水肿、高血压、恶心呕吐、贫血等。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通过实验室检查肾功能指标，如血肌酐、尿素氮等，以及肾脏病理学检查可确诊。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糖尿病尿毒症的护理评估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包括年龄、性别、病程、家族史等。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评估患者的血糖控制情况、尿毒症分期、并发症等。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病情状况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了解患者对糖尿病尿毒症的认识程度，包括疾病知识、饮食控制、药物治疗等。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认知情况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评估患者的心理状态，如焦虑、抑郁等，以及应对方式。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心理状况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收集患者基本信息→了解病情状况→评估认知情况→评估心理状况。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确保评估的客观性和准确性，避免主观臆断；尊重患者隐私，保护患者权益；及时反馈评估结果，与医生沟通，制定个体化护理计划。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评估流程与注意事项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对收集到的信息进行整理、分析，找出患者的护理需求和问题。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分析评估结果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根据分析结果，制定个体化护理计划，包括饮食指导、运动建议、药物治疗、心理支持等；定期评估护理效果，调整护理计划；与医生、营养师等专业人士合作，共同为患者提供全面、专业的护理服务。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评估结果分析与处理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糖尿病尿毒症的护理措施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控制血糖、减轻肾脏负担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根据患者病情和营养状况，制定个性化的饮食方案，控制碳水化合物、脂肪和蛋白质的摄入量，以保持血糖稳定，并减轻肾脏负担。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避免高糖、高脂、高盐、高磷和高钾的食物，限制饮酒，保持充足的水分摄入。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根据患者的身体状况和运动能力，制定适合的运动计划，如散步、慢跑、太极拳等有氧运动，以促进身体代谢，增加热量消耗，降低血糖。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提高身体代谢能力、促进热量消耗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避免剧烈运动，注意运动过程中的安全，避免运动过度导致疲劳和损伤。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https://d.book118.com/667130034132006025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2024-08-30T10:44:03.942</cp:lastPrinted>
  <dcterms:created xsi:type="dcterms:W3CDTF">2024-08-30T02:44:03Z</dcterms:created>
  <dcterms:modified xsi:type="dcterms:W3CDTF">2024-08-30T02:44:05Z</dcterms:modified>
</cp:coreProperties>
</file>