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80C86-734E-4DCA-95AB-76C21785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DCF62-FDF5-47F1-82C9-1F9D046A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3C474-179B-4006-AFCD-23676F34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75B82-A663-411D-9A83-B7E86483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3341C-A8D8-4A07-8E67-F58F6BFC0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DA357-3563-44BB-8F10-EC011E9E9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01F8EE-4556-4A04-9A05-A5C037CC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574EA-06DA-4B95-B287-EDEB47428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82FDD-00CD-45E8-AF62-44B558369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91F67-98BF-4D3C-87D9-3991BDFB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E451C-C98A-44A4-A14A-319419C5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0050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加快新能源汽车技术创新的路径探索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加快新能源汽车技术创新的关键因素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国内外新能源汽车技术创新案例分析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加快新能源汽车技术创新的路径探索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随着传统能源的日益枯竭，发展新能源汽车是保障国家能源安全、实现可持续发展的必然选择。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应对能源危机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产业转型升级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新能源汽车的广泛应用有助于减少尾气排放，改善空气质量、降低噪音污染，促进生态文明建设。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新能源汽车产业作为战略性新兴产业，对于推动经济增长、促进就业、培育新动能具有重要意义。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9" r="268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新能源汽车技术的创新是提高汽车产业核心竞争力的关键，有助于企业在激烈的市场竞争中立于不败之地。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拓展市场空间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随着消费者对新能源汽车认知度的提高，技术创新有助于满足多样化、个性化的市场需求，进一步拓展市场空间。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推动产业协同发展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新能源汽车技术的创新不仅涉及汽车产业本身，还与电池、电机、电控等关键零部件产业以及充电设施、智能网联等产业密切相关，有助于推动相关产业的协同发展。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新能源汽车技术现状及发展趋势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318" b="83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当前新能源汽车主要采用锂离子电池技术，其能量密度高、充电速度快、寿命长，但成本、安全性和充电设施仍是挑战。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电机是新能源汽车的动力源，目前主要采用永磁同步电机和交流异步电机，其高效、低噪、可靠，但需进一步提高功率密度和降低成本。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新能源汽车的控制技术涉及电池管理、电机控制和整车控制等，当前控制技术已相对成熟，但智能化和自适应控制仍需发展。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随着人工智能、大数据等技术的发展，新能源汽车将向电动化与智能化深度融合的方向发展。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除了锂离子电池，氢燃料电池、太阳能等新能源动力源也将逐步应用于新能源汽车。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多元化动力源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电动化与智能化融合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共享化与网联化：新能源汽车将与共享经济、智能网联等领域结合，推动出行方式的变革。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305" b="1130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新能源汽车技术发展迅速，需不断进行创新以保持竞争力。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充电设施、氢燃料加注站等基础设施建设滞后，制约了新能源汽车的推广。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政策与法规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各国政策与法规对新能源汽车的发展具有重要影响，需密切关注并适应政策变化。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加快新能源汽车技术创新的关键因素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政府通过提供财政补贴、税收优惠、贷款支持等方式，鼓励新能源汽车技术的研发和应用。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制定和完善新能源汽车相关法规和标准，推动行业规范化发展，为技术创新提供有力保障。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政府支持建设新能源汽车技术创新平台，促进产学研用协同创新，加速技术成果的转化和应用。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https://d.book118.com/667130050122006041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2024-09-14T12:23:01.100</cp:lastPrinted>
  <dcterms:created xsi:type="dcterms:W3CDTF">2024-09-14T04:23:01Z</dcterms:created>
  <dcterms:modified xsi:type="dcterms:W3CDTF">2024-09-14T04:23:03Z</dcterms:modified>
</cp:coreProperties>
</file>