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4896EB-1610-41A7-A4A7-F16BAA76A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C453BF-66BA-4921-9F92-F5A32B7EA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17B732-9809-4AE4-A5FE-D063BBC5E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5CC323-E90B-40F2-BD06-A59725EA7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31EEBF-2F87-4759-B279-C216BA5CB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BF6766-69D8-462A-B3C1-79B01A469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C2CC60-D6C0-405E-98FA-5B5B9B980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6D6C71-1502-49BD-A9C7-D5ECA6B46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C39C7B-214E-404B-8DA5-709605269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3B8054-1C02-4282-973D-09AB99A1E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690366-C806-4D19-8830-745A5C3F0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13011605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慈善机构行业人员培训的案例研究与分享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慈善机构行业人员培训现状及挑战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培训策略与方法探讨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培训效果评估与持续改进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人员培训对慈善机构发展的影响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应对慈善机构行业日益增长的挑战和变化，如筹款方式的创新、公益项目的策划与执行等。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通过案例研究和经验分享，促进行业内的交流与合作，共同推动慈善事业的发展。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提升慈善机构行业人员的专业能力和素质，以更好地服务社会公益事业。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分享内容概述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慈善机构行业人员培训的现状与趋势分析。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成功的慈善机构行业人员培训案例介绍。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慈善机构行业人员培训的挑战与应对策略探讨。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未来慈善机构行业人员培训的发展方向与展望。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慈善机构行业人员培训现状及挑战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慈善机构数量与规模增长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近年来，随着公众对慈善事业的关注度提高，慈善机构数量和规模均呈现快速增长趋势。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从业人员素质参差不齐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由于慈善机构涉及领域广泛，从业人员背景多样，人员素质参差不齐，对培训的需求迫切。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行业监管政策不断完善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政府对慈善机构的监管政策不断完善，对从业人员的素质和专业能力提出了更高的要求。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培训挑战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由于慈善机构资金有限，培训预算往往不足；同时，从业人员工作繁忙，难以抽出时间参加培训。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慈善机构需要从业人员具备专业的筹款、项目管理、财务管理等能力，同时还需要提高从业人员的沟通技巧、团队协作等软技能。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培训方式单一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目前，慈善机构的培训方式主要以线下集中培训为主，缺乏灵活性和多样性。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3500" r="23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培训需求与挑战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某大型慈善机构在发展过程中遇到了一系列挑战，包括筹款难度增加、项目管理不规范、内部沟通不畅等问题。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该机构希望通过培训提高从业人员的专业能力，加强内部团队协作，提升整体绩效。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该机构设计了一套全面的培训课程，包括筹款技巧、项目管理、财务管理、沟通技巧等。同时，采用线上与线下相结合的培训方式，提高培训的灵活性和效果。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通过考试、项目实践等多种方式对培训效果进行评估。结果显示，参训人员的专业能力和团队协作意识得到了显著提升。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培训内容与方式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案例分析：某慈善机构的培训实践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培训策略与方法探讨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明确慈善机构行业人员所需的专业技能和知识，以及培训后应达到的效果。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确定培训目标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分析培训需求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制定培训计划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通过调研和访谈等方式，了解行业人员的实际需求，制定符合其需求的培训内容和形式。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根据培训目标和需求，制定详细的培训计划，包括培训内容、时间、地点、方式等。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培训策略制定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如讲座、研讨会等，适用于传授基础知识和理论。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传统培训方法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如角色扮演、小组讨论等，有助于提高参与度和加深理解。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互动培训方法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如网络课程、远程教学等，具有灵活性和便捷性，适用于分散在不同地区的行业人员。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在线培训方法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培训方法选择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某慈善机构采用“工作坊”形式的培训，将理论与实践相结合，让参训人员在模拟场景中学习和掌握相关技能。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某慈善机构运用虚拟现实技术，为参训人员提供沉浸式的培训体验，使其更加深入地了解慈善工作的实际情况和应对策略。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某慈善机构开展“导师制”培训，邀请经验丰富的行业专家担任导师，为参训人员提供个性化的指导和支持。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案例分析：创新培训模式在慈善机构中的应用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https://d.book118.com/667130116052006042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2024-09-15T14:13:31.123</cp:lastPrinted>
  <dcterms:created xsi:type="dcterms:W3CDTF">2024-09-15T06:13:31Z</dcterms:created>
  <dcterms:modified xsi:type="dcterms:W3CDTF">2024-09-15T06:13:33Z</dcterms:modified>
</cp:coreProperties>
</file>