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BD4C1-6F3E-49CC-A154-5C8131F3F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81AC0-41F0-4614-99B6-A636B829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D2CF8-5F47-4A7B-841C-5D040CF8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03886-DE90-4E08-8A19-16F76373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9886C-C5A2-46CB-89E7-992BABBF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2D96C-3CF3-4AD9-A344-F53E3C17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D5270-EA1E-43F4-B728-E0241D61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FBFDB-24D1-4F16-89DF-7A4EA8A3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86BCB-97D1-4131-A8BF-1EB0AD80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ACF0A-19EE-4B07-BC82-933E2B0E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350D-AAE1-4AD4-A5BC-CE3C70B71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0135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民营企业作战作用分析报告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民营企业作战作用分析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民营企业发展面临的挑战与对策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随着全球化和信息化的加速，国际政治经济格局发生深刻变化，国内经济社会也在快速发展。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当前国际国内形势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改革开放以来，民营企业从小到大，从弱到强，逐渐成为中国经济发展的重要力量。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随着国家安全形势的复杂化，民营企业开始在国家安全和军事领域发挥重要作用。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民营企业作战的必要性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深入分析民营企业在国家安全和军事领域的作用，为政策制定和企业发展提供参考。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有助于提升国家安全意识，促进民营企业健康发展，提高国家竞争力。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62" r="225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民营企业是指非国有独资企业，通常由私人投资和经营，以盈利为主要目的。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根据投资来源、经营方式和业务范围，民营企业可以分为个体工商户、私营企业、外资企业等不同类型。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民营企业的定义与分类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创新发展的重要载体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民营企业具有较强的市场敏感性和灵活性，是推动技术创新和业态创新的重要载体。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经济增长的重要推动力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民营企业在国家经济发展中占据重要地位，是推动经济增长的重要力量。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创造就业机会的主力军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民营企业提供了大量的就业机会，特别是在中小微企业和创新型企业中。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民营企业在国家经济中的地位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经营灵活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民营企业通常规模较小，决策迅速，能够快速适应市场需求变化。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创新能力较强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民营企业具有较强的创新意识，敢于尝试新的商业模式和科技创新。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民营企业面对市场竞争压力，具有较强的竞争意识和市场拓展能力。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民营企业的特点与优势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民营企业作战作用分析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https://d.book118.com/667130135065006034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2024-09-08T09:13:00.008</cp:lastPrinted>
  <dcterms:created xsi:type="dcterms:W3CDTF">2024-09-08T01:13:00Z</dcterms:created>
  <dcterms:modified xsi:type="dcterms:W3CDTF">2024-09-08T01:13:01Z</dcterms:modified>
</cp:coreProperties>
</file>