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79" r:id="rId2"/>
    <p:sldMasterId id="2147483892" r:id="rId3"/>
    <p:sldMasterId id="2147483905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9144000" cy="51435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62B3F-BC32-4AE3-8C55-FE1C7E41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AE31D-66D2-4507-AE25-18C1AA3B7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940AE-17E2-4384-A5B3-AEA0F03F3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03566-7178-437B-9BAD-5F69755A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3F9F1-6B3A-462A-9464-19C389448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1C31CC-19CD-4451-BB7B-81E1B37CD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B2C31-5CEE-49D7-80F4-FEFE6FE79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61A83-35A0-4C72-94A3-C92422B6D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3D2AC-5B87-4F20-B90B-3FAD60094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21468-DA18-49C6-AC4A-E13EC0426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EE6E9-769C-40A6-A5AD-6EAAE4E33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7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5478"/>
            <a:ext cx="9144000" cy="493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1016179" y="2709696"/>
            <a:ext cx="7044707" cy="350408"/>
          </a:xfrm>
          <a:noFill/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 smtClean="0"/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1004369" y="1756956"/>
            <a:ext cx="7059768" cy="908093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3200" b="1" kern="1000" baseline="0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</a:defRPr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B0E21-AB20-4F5B-A685-3FB929607288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785DCE-7266-4DBB-83B2-910132672B10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963248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3C0B7-D285-49C7-A2E1-6055DD2B139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21735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ST1"/>
          <p:cNvSpPr>
            <a:spLocks noGrp="1"/>
          </p:cNvSpPr>
          <p:nvPr>
            <p:ph type="title"/>
          </p:nvPr>
        </p:nvSpPr>
        <p:spPr>
          <a:xfrm>
            <a:off x="1574006" y="1581150"/>
            <a:ext cx="5995988" cy="926306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2"/>
                </a:solidFill>
                <a:effectLst/>
              </a:defRPr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ST2"/>
          <p:cNvSpPr>
            <a:spLocks noGrp="1"/>
          </p:cNvSpPr>
          <p:nvPr>
            <p:ph type="body" idx="1"/>
          </p:nvPr>
        </p:nvSpPr>
        <p:spPr>
          <a:xfrm>
            <a:off x="3038170" y="2550318"/>
            <a:ext cx="3067663" cy="268109"/>
          </a:xfrm>
          <a:prstGeom prst="roundRect">
            <a:avLst>
              <a:gd name="adj" fmla="val 50000"/>
            </a:avLst>
          </a:prstGeom>
          <a:solidFill>
            <a:schemeClr val="tx2">
              <a:lumMod val="40000"/>
              <a:lumOff val="6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D610B7-B64D-4C82-8CF5-87A3E9239F75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6649749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049867" y="933451"/>
            <a:ext cx="3810000" cy="3699272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4889500" y="933451"/>
            <a:ext cx="3820587" cy="3699272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466979-6595-4C01-A5F6-0950E1C95F67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57715985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727199" y="88899"/>
            <a:ext cx="6984076" cy="537767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4576" y="1032272"/>
            <a:ext cx="3868340" cy="61793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24576" y="1650206"/>
            <a:ext cx="3868340" cy="2763441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3885" y="1032272"/>
            <a:ext cx="3887391" cy="61793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4823885" y="1650206"/>
            <a:ext cx="3887391" cy="2763441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7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8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C0AB95-6B0F-4709-9354-638B4CA46A99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4598132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4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7AA4A9-E8A6-4738-BAF5-8B4007705089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344971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3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69C67D-2303-4A49-9B9E-7B770BF08C27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111072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858442" y="400052"/>
            <a:ext cx="2949178" cy="120015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4115992" y="797721"/>
            <a:ext cx="4629150" cy="365521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858442" y="1600202"/>
            <a:ext cx="2949178" cy="28586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31CA8A-18DB-43C5-859E-01C50DF72BD9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535091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934644" y="342900"/>
            <a:ext cx="2949178" cy="120015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 noChangeAspect="1"/>
          </p:cNvSpPr>
          <p:nvPr>
            <p:ph type="pic" idx="1"/>
          </p:nvPr>
        </p:nvSpPr>
        <p:spPr>
          <a:xfrm>
            <a:off x="4082125" y="740570"/>
            <a:ext cx="4629150" cy="3655219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altLang="en-US" noProof="0"/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934644" y="1543050"/>
            <a:ext cx="2949178" cy="28586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4CFE50-955F-4258-8480-37C1A6F695F9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252748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48D9B8-64E2-4E8E-94E4-86594CA2332F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333361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7628467" y="273844"/>
            <a:ext cx="886883" cy="4358879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1585381" y="273844"/>
            <a:ext cx="5949952" cy="4358879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C3B696-6AAA-4B26-8512-0AC07AE10233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944509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457200"/>
            <a:ext cx="7772400" cy="857250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7D8BC7-6560-48D8-8248-E88CE4BD55AC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95302929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7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5478"/>
            <a:ext cx="9144000" cy="493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1016179" y="2709696"/>
            <a:ext cx="7044707" cy="350408"/>
          </a:xfrm>
          <a:noFill/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 smtClean="0"/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1004369" y="1756956"/>
            <a:ext cx="7059768" cy="908093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3200" b="1" kern="1000" baseline="0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</a:defRPr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B0E21-AB20-4F5B-A685-3FB929607288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F1D70B-49A4-4546-BE52-5C8B619E12E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09114620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C8473A-E700-446C-8A75-BA4E7FBD61EC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  <p:extLst>
      <p:ext uri="{BB962C8B-B14F-4D97-AF65-F5344CB8AC3E}">
        <p14:creationId xmlns:p14="http://schemas.microsoft.com/office/powerpoint/2010/main" val="239476165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ST1"/>
          <p:cNvSpPr>
            <a:spLocks noGrp="1"/>
          </p:cNvSpPr>
          <p:nvPr>
            <p:ph type="title"/>
          </p:nvPr>
        </p:nvSpPr>
        <p:spPr>
          <a:xfrm>
            <a:off x="1574006" y="1581150"/>
            <a:ext cx="5995988" cy="926306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2"/>
                </a:solidFill>
                <a:effectLst/>
              </a:defRPr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ST2"/>
          <p:cNvSpPr>
            <a:spLocks noGrp="1"/>
          </p:cNvSpPr>
          <p:nvPr>
            <p:ph type="body" idx="1"/>
          </p:nvPr>
        </p:nvSpPr>
        <p:spPr>
          <a:xfrm>
            <a:off x="3038170" y="2550318"/>
            <a:ext cx="3067663" cy="268109"/>
          </a:xfrm>
          <a:prstGeom prst="roundRect">
            <a:avLst>
              <a:gd name="adj" fmla="val 50000"/>
            </a:avLst>
          </a:prstGeom>
          <a:solidFill>
            <a:schemeClr val="tx2">
              <a:lumMod val="40000"/>
              <a:lumOff val="6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06EA9D-93BA-4B07-8284-CFFD40B52FEB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3468125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049867" y="933451"/>
            <a:ext cx="3810000" cy="3699272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4889500" y="933451"/>
            <a:ext cx="3820587" cy="3699272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224E34-ABA1-4D20-A8A2-D99B899669ED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83915898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727199" y="88899"/>
            <a:ext cx="6984076" cy="537767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4576" y="1032272"/>
            <a:ext cx="3868340" cy="61793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24576" y="1650206"/>
            <a:ext cx="3868340" cy="2763441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3885" y="1032272"/>
            <a:ext cx="3887391" cy="61793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4823885" y="1650206"/>
            <a:ext cx="3887391" cy="2763441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7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8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850EF5-5605-49C2-9E49-443853D620A9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5214406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4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71A94B-5312-4217-B1F4-905CB70AB718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64933940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3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754B59-6A96-42A5-A949-F353348FD923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3002930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858442" y="400052"/>
            <a:ext cx="2949178" cy="120015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4115992" y="797721"/>
            <a:ext cx="4629150" cy="365521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858442" y="1600202"/>
            <a:ext cx="2949178" cy="28586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3337D5-2761-4306-8E95-C131F4956235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63653184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934644" y="342900"/>
            <a:ext cx="2949178" cy="120015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 noChangeAspect="1"/>
          </p:cNvSpPr>
          <p:nvPr>
            <p:ph type="pic" idx="1"/>
          </p:nvPr>
        </p:nvSpPr>
        <p:spPr>
          <a:xfrm>
            <a:off x="4082125" y="740570"/>
            <a:ext cx="4629150" cy="3655219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altLang="en-US" noProof="0"/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934644" y="1543050"/>
            <a:ext cx="2949178" cy="28586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CF5457-8B7C-4696-AC8B-2B3B2A366715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44549875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494017-23D7-4E32-8628-0C370EA85C4C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9034618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7628467" y="273844"/>
            <a:ext cx="886883" cy="4358879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1585381" y="273844"/>
            <a:ext cx="5949952" cy="4358879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D91370-E52B-475C-A38B-1C1FFBFEFCDB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92200176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457200"/>
            <a:ext cx="7772400" cy="857250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4B0890-360D-40EF-AC60-F6302250E734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2497846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7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5478"/>
            <a:ext cx="9144000" cy="493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KSO_CT2"/>
          <p:cNvSpPr>
            <a:spLocks noGrp="1"/>
          </p:cNvSpPr>
          <p:nvPr>
            <p:ph type="subTitle" idx="1"/>
          </p:nvPr>
        </p:nvSpPr>
        <p:spPr>
          <a:xfrm>
            <a:off x="1016179" y="2709696"/>
            <a:ext cx="7044707" cy="350408"/>
          </a:xfrm>
          <a:noFill/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>
                    <a:lumMod val="50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 smtClean="0"/>
          </a:p>
        </p:txBody>
      </p:sp>
      <p:sp>
        <p:nvSpPr>
          <p:cNvPr id="7" name="KSO_CT1"/>
          <p:cNvSpPr>
            <a:spLocks noGrp="1"/>
          </p:cNvSpPr>
          <p:nvPr>
            <p:ph type="title"/>
          </p:nvPr>
        </p:nvSpPr>
        <p:spPr>
          <a:xfrm>
            <a:off x="1004369" y="1756956"/>
            <a:ext cx="7059768" cy="908093"/>
          </a:xfrm>
        </p:spPr>
        <p:txBody>
          <a:bodyPr>
            <a:noAutofit/>
          </a:bodyPr>
          <a:lstStyle>
            <a:lvl1pPr algn="ctr">
              <a:lnSpc>
                <a:spcPct val="100000"/>
              </a:lnSpc>
              <a:defRPr sz="3200" b="1" kern="1000" baseline="0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</a:defRPr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B0E21-AB20-4F5B-A685-3FB929607288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3079C7-3975-461D-B7A9-F04FABD3CD7F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2457713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74DD00-5997-494E-B597-32F6CAC938F3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9223626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ST1"/>
          <p:cNvSpPr>
            <a:spLocks noGrp="1"/>
          </p:cNvSpPr>
          <p:nvPr>
            <p:ph type="title"/>
          </p:nvPr>
        </p:nvSpPr>
        <p:spPr>
          <a:xfrm>
            <a:off x="1574006" y="1581150"/>
            <a:ext cx="5995988" cy="926306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2"/>
                </a:solidFill>
                <a:effectLst/>
              </a:defRPr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ST2"/>
          <p:cNvSpPr>
            <a:spLocks noGrp="1"/>
          </p:cNvSpPr>
          <p:nvPr>
            <p:ph type="body" idx="1"/>
          </p:nvPr>
        </p:nvSpPr>
        <p:spPr>
          <a:xfrm>
            <a:off x="3038170" y="2550318"/>
            <a:ext cx="3067663" cy="268109"/>
          </a:xfrm>
          <a:prstGeom prst="roundRect">
            <a:avLst>
              <a:gd name="adj" fmla="val 50000"/>
            </a:avLst>
          </a:prstGeom>
          <a:solidFill>
            <a:schemeClr val="tx2">
              <a:lumMod val="40000"/>
              <a:lumOff val="60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B1DE89-B1DA-41D5-8D3F-EA699DB169D7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  <p:extLst>
      <p:ext uri="{BB962C8B-B14F-4D97-AF65-F5344CB8AC3E}">
        <p14:creationId xmlns:p14="http://schemas.microsoft.com/office/powerpoint/2010/main" val="3535954325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049867" y="933451"/>
            <a:ext cx="3810000" cy="3699272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4889500" y="933451"/>
            <a:ext cx="3820587" cy="3699272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139DFB-72B0-4259-8541-2FA104D93266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0910381"/>
      </p:ext>
    </p:extLst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727199" y="88899"/>
            <a:ext cx="6984076" cy="537767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4576" y="1032272"/>
            <a:ext cx="3868340" cy="61793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24576" y="1650206"/>
            <a:ext cx="3868340" cy="2763441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3885" y="1032272"/>
            <a:ext cx="3887391" cy="61793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4823885" y="1650206"/>
            <a:ext cx="3887391" cy="2763441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7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8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72BA7C-15D7-4B49-AB93-B746541940A3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11325736"/>
      </p:ext>
    </p:extLst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4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DBC821-D32D-49BD-B752-B5AB59EBB9CA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9367548"/>
      </p:ext>
    </p:extLst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3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6E5308-D584-4B51-ABC1-2C8A1B44DC38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5987376"/>
      </p:ext>
    </p:extLst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858442" y="400052"/>
            <a:ext cx="2949178" cy="120015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4115992" y="797721"/>
            <a:ext cx="4629150" cy="365521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858442" y="1600202"/>
            <a:ext cx="2949178" cy="28586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0050C6-1D3C-4FFE-8D1E-4F4A24705321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5063461"/>
      </p:ext>
    </p:extLst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934644" y="342900"/>
            <a:ext cx="2949178" cy="120015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 noChangeAspect="1"/>
          </p:cNvSpPr>
          <p:nvPr>
            <p:ph type="pic" idx="1"/>
          </p:nvPr>
        </p:nvSpPr>
        <p:spPr>
          <a:xfrm>
            <a:off x="4082125" y="740570"/>
            <a:ext cx="4629150" cy="3655219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altLang="en-US" noProof="0"/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934644" y="1543050"/>
            <a:ext cx="2949178" cy="28586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B23B8B-0271-4E97-8B2F-3FE6FD4A8B9B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4882379"/>
      </p:ext>
    </p:extLst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71530E-CEF0-4478-AD97-8D66535C227C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1122158"/>
      </p:ext>
    </p:extLst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7628467" y="273844"/>
            <a:ext cx="886883" cy="4358879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en-US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1585381" y="273844"/>
            <a:ext cx="5949952" cy="4358879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788457-4CDE-469E-B904-C36473546AFB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83340994"/>
      </p:ext>
    </p:extLst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457200"/>
            <a:ext cx="7772400" cy="857250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A0C575-49C3-4FBE-8B4F-8EF5B2B61F3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688825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image" Target="../media/image2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slideLayout" Target="../slideLayouts/slideLayout45.xml" /><Relationship Id="rId11" Type="http://schemas.openxmlformats.org/officeDocument/2006/relationships/slideLayout" Target="../slideLayouts/slideLayout46.xml" /><Relationship Id="rId12" Type="http://schemas.openxmlformats.org/officeDocument/2006/relationships/slideLayout" Target="../slideLayouts/slideLayout47.xml" /><Relationship Id="rId13" Type="http://schemas.openxmlformats.org/officeDocument/2006/relationships/image" Target="../media/image2.png" /><Relationship Id="rId14" Type="http://schemas.openxmlformats.org/officeDocument/2006/relationships/theme" Target="../theme/theme4.xml" /><Relationship Id="rId2" Type="http://schemas.openxmlformats.org/officeDocument/2006/relationships/slideLayout" Target="../slideLayouts/slideLayout37.xml" /><Relationship Id="rId3" Type="http://schemas.openxmlformats.org/officeDocument/2006/relationships/slideLayout" Target="../slideLayouts/slideLayout38.xml" /><Relationship Id="rId4" Type="http://schemas.openxmlformats.org/officeDocument/2006/relationships/slideLayout" Target="../slideLayouts/slideLayout39.xml" /><Relationship Id="rId5" Type="http://schemas.openxmlformats.org/officeDocument/2006/relationships/slideLayout" Target="../slideLayouts/slideLayout40.xml" /><Relationship Id="rId6" Type="http://schemas.openxmlformats.org/officeDocument/2006/relationships/slideLayout" Target="../slideLayouts/slideLayout41.xml" /><Relationship Id="rId7" Type="http://schemas.openxmlformats.org/officeDocument/2006/relationships/slideLayout" Target="../slideLayouts/slideLayout42.xml" /><Relationship Id="rId8" Type="http://schemas.openxmlformats.org/officeDocument/2006/relationships/slideLayout" Target="../slideLayouts/slideLayout43.xml" /><Relationship Id="rId9" Type="http://schemas.openxmlformats.org/officeDocument/2006/relationships/slideLayout" Target="../slideLayouts/slideLayout4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1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141" r="-648"/>
          <a:stretch>
            <a:fillRect/>
          </a:stretch>
        </p:blipFill>
        <p:spPr bwMode="auto">
          <a:xfrm>
            <a:off x="2020888" y="4375547"/>
            <a:ext cx="7123112" cy="770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KSO_FD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9D9D9D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fld id="{4C4BED4F-BBCB-4D20-99C1-D558BFB5FDA1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2054" name="KSO_BT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19101" y="234553"/>
            <a:ext cx="8291513" cy="49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2055" name="KSO_BC1"/>
          <p:cNvSpPr>
            <a:spLocks noGrp="1" noChangeArrowheads="1"/>
          </p:cNvSpPr>
          <p:nvPr>
            <p:ph type="body" idx="5"/>
          </p:nvPr>
        </p:nvSpPr>
        <p:spPr bwMode="auto">
          <a:xfrm>
            <a:off x="419101" y="914400"/>
            <a:ext cx="8291513" cy="3663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75" r:id="rId9"/>
    <p:sldLayoutId id="2147483876" r:id="rId10"/>
    <p:sldLayoutId id="2147483877" r:id="rId11"/>
    <p:sldLayoutId id="2147483878" r:id="rId12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 kern="1200">
          <a:solidFill>
            <a:srgbClr val="3376AD"/>
          </a:solidFill>
          <a:latin typeface="+mj-ea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357188" indent="-357188" algn="just" rtl="0" fontAlgn="base">
        <a:lnSpc>
          <a:spcPct val="110000"/>
        </a:lnSpc>
        <a:spcBef>
          <a:spcPts val="6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f"/>
        <a:defRPr lang="zh-CN" altLang="en-US" sz="2400" kern="1200">
          <a:solidFill>
            <a:schemeClr val="accent1"/>
          </a:solidFill>
          <a:latin typeface="+mn-ea"/>
          <a:ea typeface="+mn-ea"/>
          <a:cs typeface="+mn-cs"/>
        </a:defRPr>
      </a:lvl1pPr>
      <a:lvl2pPr marL="357188" indent="-357188" algn="just" rtl="0" fontAlgn="base">
        <a:lnSpc>
          <a:spcPct val="120000"/>
        </a:lnSpc>
        <a:spcBef>
          <a:spcPct val="0"/>
        </a:spcBef>
        <a:spcAft>
          <a:spcPts val="600"/>
        </a:spcAft>
        <a:buClr>
          <a:srgbClr val="5DD4FF"/>
        </a:buClr>
        <a:buFont typeface="幼圆" pitchFamily="49" charset="-122"/>
        <a:buChar char=" "/>
        <a:defRPr sz="1600" kern="1200">
          <a:solidFill>
            <a:schemeClr val="tx1"/>
          </a:solidFill>
          <a:latin typeface="+mn-ea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图片 1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141" r="-648"/>
          <a:stretch>
            <a:fillRect/>
          </a:stretch>
        </p:blipFill>
        <p:spPr bwMode="auto">
          <a:xfrm>
            <a:off x="2020888" y="4375547"/>
            <a:ext cx="7123112" cy="770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KSO_FD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9D9D9D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fld id="{1A73D508-D4D6-437C-A420-F5999F91137B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1030" name="KSO_BT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19101" y="234553"/>
            <a:ext cx="8291513" cy="49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31" name="KSO_BC1"/>
          <p:cNvSpPr>
            <a:spLocks noGrp="1" noChangeArrowheads="1"/>
          </p:cNvSpPr>
          <p:nvPr>
            <p:ph type="body" idx="5"/>
          </p:nvPr>
        </p:nvSpPr>
        <p:spPr bwMode="auto">
          <a:xfrm>
            <a:off x="419101" y="914400"/>
            <a:ext cx="8291513" cy="3663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  <p:sldLayoutId id="2147483891" r:id="rId12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 kern="1200">
          <a:solidFill>
            <a:srgbClr val="3376AD"/>
          </a:solidFill>
          <a:latin typeface="+mj-ea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357188" indent="-357188" algn="just" rtl="0" fontAlgn="base">
        <a:lnSpc>
          <a:spcPct val="110000"/>
        </a:lnSpc>
        <a:spcBef>
          <a:spcPts val="6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f"/>
        <a:defRPr lang="zh-CN" altLang="en-US" sz="2400" kern="1200">
          <a:solidFill>
            <a:schemeClr val="accent1"/>
          </a:solidFill>
          <a:latin typeface="+mn-ea"/>
          <a:ea typeface="+mn-ea"/>
          <a:cs typeface="+mn-cs"/>
        </a:defRPr>
      </a:lvl1pPr>
      <a:lvl2pPr marL="357188" indent="-357188" algn="just" rtl="0" fontAlgn="base">
        <a:lnSpc>
          <a:spcPct val="120000"/>
        </a:lnSpc>
        <a:spcBef>
          <a:spcPct val="0"/>
        </a:spcBef>
        <a:spcAft>
          <a:spcPts val="600"/>
        </a:spcAft>
        <a:buClr>
          <a:srgbClr val="5DD4FF"/>
        </a:buClr>
        <a:buFont typeface="幼圆" pitchFamily="49" charset="-122"/>
        <a:buChar char=" "/>
        <a:defRPr sz="1600" kern="1200">
          <a:solidFill>
            <a:schemeClr val="tx1"/>
          </a:solidFill>
          <a:latin typeface="+mn-ea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1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141" r="-648"/>
          <a:stretch>
            <a:fillRect/>
          </a:stretch>
        </p:blipFill>
        <p:spPr bwMode="auto">
          <a:xfrm>
            <a:off x="2020888" y="4375547"/>
            <a:ext cx="7123112" cy="770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KSO_FD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defRPr/>
            </a:pPr>
            <a:fld id="{7B48E217-F727-428A-899A-8CA6ACB82626}" type="datetimeFigureOut">
              <a:rPr lang="zh-CN" altLang="en-US"/>
              <a:pPr>
                <a:defRPr/>
              </a:pPr>
              <a:t>2020/4/15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KSO_FN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9D9D9D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fld id="{B702C927-704F-438C-A93E-147036B93130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3078" name="KSO_BT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19101" y="234553"/>
            <a:ext cx="8291513" cy="49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3079" name="KSO_BC1"/>
          <p:cNvSpPr>
            <a:spLocks noGrp="1" noChangeArrowheads="1"/>
          </p:cNvSpPr>
          <p:nvPr>
            <p:ph type="body" idx="5"/>
          </p:nvPr>
        </p:nvSpPr>
        <p:spPr bwMode="auto">
          <a:xfrm>
            <a:off x="419101" y="914400"/>
            <a:ext cx="8291513" cy="3663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3" r:id="rId1"/>
    <p:sldLayoutId id="2147483894" r:id="rId2"/>
    <p:sldLayoutId id="2147483895" r:id="rId3"/>
    <p:sldLayoutId id="2147483896" r:id="rId4"/>
    <p:sldLayoutId id="2147483897" r:id="rId5"/>
    <p:sldLayoutId id="2147483898" r:id="rId6"/>
    <p:sldLayoutId id="2147483899" r:id="rId7"/>
    <p:sldLayoutId id="2147483900" r:id="rId8"/>
    <p:sldLayoutId id="2147483901" r:id="rId9"/>
    <p:sldLayoutId id="2147483902" r:id="rId10"/>
    <p:sldLayoutId id="2147483903" r:id="rId11"/>
    <p:sldLayoutId id="2147483904" r:id="rId12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 kern="1200">
          <a:solidFill>
            <a:srgbClr val="3376AD"/>
          </a:solidFill>
          <a:latin typeface="+mj-ea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3376AD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357188" indent="-357188" algn="just" rtl="0" fontAlgn="base">
        <a:lnSpc>
          <a:spcPct val="110000"/>
        </a:lnSpc>
        <a:spcBef>
          <a:spcPts val="6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f"/>
        <a:defRPr lang="zh-CN" altLang="en-US" sz="2400" kern="1200">
          <a:solidFill>
            <a:schemeClr val="accent1"/>
          </a:solidFill>
          <a:latin typeface="+mn-ea"/>
          <a:ea typeface="+mn-ea"/>
          <a:cs typeface="+mn-cs"/>
        </a:defRPr>
      </a:lvl1pPr>
      <a:lvl2pPr marL="357188" indent="-357188" algn="just" rtl="0" fontAlgn="base">
        <a:lnSpc>
          <a:spcPct val="120000"/>
        </a:lnSpc>
        <a:spcBef>
          <a:spcPct val="0"/>
        </a:spcBef>
        <a:spcAft>
          <a:spcPts val="600"/>
        </a:spcAft>
        <a:buClr>
          <a:srgbClr val="5DD4FF"/>
        </a:buClr>
        <a:buFont typeface="幼圆" pitchFamily="49" charset="-122"/>
        <a:buChar char=" "/>
        <a:defRPr sz="1600" kern="1200">
          <a:solidFill>
            <a:schemeClr val="tx1"/>
          </a:solidFill>
          <a:latin typeface="+mn-ea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3.jpeg" /><Relationship Id="rId3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tags" Target="../tags/tag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8.jpeg" /><Relationship Id="rId3" Type="http://schemas.openxmlformats.org/officeDocument/2006/relationships/tags" Target="../tags/tag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tags" Target="../tags/tag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tags" Target="../tags/tag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tags" Target="../tags/tag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9.png" /><Relationship Id="rId3" Type="http://schemas.openxmlformats.org/officeDocument/2006/relationships/tags" Target="../tags/tag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100106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文本框 4130"/>
          <p:cNvSpPr txBox="1"/>
          <p:nvPr/>
        </p:nvSpPr>
        <p:spPr>
          <a:xfrm>
            <a:off x="0" y="1707654"/>
            <a:ext cx="9144000" cy="120032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/>
            <a:r>
              <a:rPr lang="zh-CN" altLang="en-US" sz="7200" noProof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峨</a:t>
            </a:r>
            <a:r>
              <a:rPr lang="zh-CN" altLang="en-US" sz="7200" noProof="1">
                <a:solidFill>
                  <a:schemeClr val="tx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眉山月歌</a:t>
            </a:r>
          </a:p>
        </p:txBody>
      </p:sp>
      <p:sp>
        <p:nvSpPr>
          <p:cNvPr id="3" name="矩形 2"/>
          <p:cNvSpPr/>
          <p:nvPr/>
        </p:nvSpPr>
        <p:spPr>
          <a:xfrm>
            <a:off x="0" y="4226768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3" name="组合 3"/>
          <p:cNvGrpSpPr/>
          <p:nvPr/>
        </p:nvGrpSpPr>
        <p:grpSpPr>
          <a:xfrm>
            <a:off x="295276" y="369095"/>
            <a:ext cx="1958975" cy="446038"/>
            <a:chOff x="1076" y="1998"/>
            <a:chExt cx="2699" cy="811"/>
          </a:xfrm>
        </p:grpSpPr>
        <p:sp>
          <p:nvSpPr>
            <p:cNvPr id="3" name="流程图: 文档 2"/>
            <p:cNvSpPr/>
            <p:nvPr/>
          </p:nvSpPr>
          <p:spPr>
            <a:xfrm>
              <a:off x="1076" y="2072"/>
              <a:ext cx="2631" cy="714"/>
            </a:xfrm>
            <a:prstGeom prst="flowChartDocumen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noProof="1">
                <a:ea typeface="宋体" pitchFamily="2" charset="-122"/>
              </a:endParaRPr>
            </a:p>
          </p:txBody>
        </p:sp>
        <p:sp>
          <p:nvSpPr>
            <p:cNvPr id="5125" name="文本框 4101"/>
            <p:cNvSpPr txBox="1"/>
            <p:nvPr/>
          </p:nvSpPr>
          <p:spPr>
            <a:xfrm>
              <a:off x="1076" y="1998"/>
              <a:ext cx="2699" cy="811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FFFFFF"/>
                  </a:solidFill>
                  <a:latin typeface="Calibri"/>
                  <a:ea typeface="黑体" pitchFamily="49" charset="-122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2300" b="1">
                  <a:solidFill>
                    <a:srgbClr val="FFFFFF"/>
                  </a:solidFill>
                  <a:latin typeface="宋体" panose="02010600030101010101" pitchFamily="2" charset="-122"/>
                  <a:sym typeface="宋体" panose="02010600030101010101" pitchFamily="2" charset="-122"/>
                </a:rPr>
                <a:t>走近作者</a:t>
              </a:r>
            </a:p>
          </p:txBody>
        </p:sp>
      </p:grpSp>
      <p:pic>
        <p:nvPicPr>
          <p:cNvPr id="13316" name="图片 1" descr="78310a55b319ebc4acda9dc68126cffc1f1716c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00865" y="1287067"/>
            <a:ext cx="1953386" cy="2436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2" name="文本框 3"/>
          <p:cNvSpPr txBox="1"/>
          <p:nvPr/>
        </p:nvSpPr>
        <p:spPr>
          <a:xfrm>
            <a:off x="3104515" y="987574"/>
            <a:ext cx="5723890" cy="280390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1" noProof="1">
                <a:solidFill>
                  <a:srgbClr val="000000"/>
                </a:solidFill>
                <a:latin typeface="宋体" panose="02010600030101010101" pitchFamily="2" charset="-122"/>
                <a:ea typeface="宋体" pitchFamily="2" charset="-122"/>
              </a:rPr>
              <a:t>    </a:t>
            </a:r>
            <a:r>
              <a:rPr lang="zh-CN" altLang="en-US" sz="2000" b="1" noProof="1">
                <a:solidFill>
                  <a:srgbClr val="000000"/>
                </a:solidFill>
                <a:latin typeface="Times New Roman" panose="02020603050405020304" pitchFamily="18" charset="0"/>
                <a:ea typeface="宋体" pitchFamily="2" charset="-122"/>
              </a:rPr>
              <a:t>李白（701年－762年），字太白，号</a:t>
            </a:r>
            <a:r>
              <a:rPr lang="zh-CN" altLang="en-US" sz="2000" b="1" noProof="1">
                <a:gradFill>
                  <a:gsLst>
                    <a:gs pos="0">
                      <a:srgbClr val="FE4444"/>
                    </a:gs>
                    <a:gs pos="100000">
                      <a:srgbClr val="832B2B"/>
                    </a:gs>
                  </a:gsLst>
                  <a:lin scaled="0"/>
                </a:gradFill>
                <a:latin typeface="Times New Roman" panose="02020603050405020304" pitchFamily="18" charset="0"/>
                <a:ea typeface="宋体" pitchFamily="2" charset="-122"/>
              </a:rPr>
              <a:t>青莲居士</a:t>
            </a:r>
            <a:r>
              <a:rPr lang="zh-CN" altLang="en-US" sz="2000" b="1" noProof="1">
                <a:solidFill>
                  <a:srgbClr val="000000"/>
                </a:solidFill>
                <a:latin typeface="Times New Roman" panose="02020603050405020304" pitchFamily="18" charset="0"/>
                <a:ea typeface="宋体" pitchFamily="2" charset="-122"/>
              </a:rPr>
              <a:t>，又号“谪仙人”，是唐代伟大的</a:t>
            </a:r>
            <a:r>
              <a:rPr lang="zh-CN" altLang="en-US" sz="2000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Times New Roman" panose="02020603050405020304" pitchFamily="18" charset="0"/>
                <a:ea typeface="宋体" pitchFamily="2" charset="-122"/>
              </a:rPr>
              <a:t>浪漫主义</a:t>
            </a:r>
            <a:r>
              <a:rPr lang="zh-CN" altLang="en-US" sz="2000" b="1" noProof="1">
                <a:solidFill>
                  <a:srgbClr val="000000"/>
                </a:solidFill>
                <a:latin typeface="Times New Roman" panose="02020603050405020304" pitchFamily="18" charset="0"/>
                <a:ea typeface="宋体" pitchFamily="2" charset="-122"/>
              </a:rPr>
              <a:t>诗人，</a:t>
            </a:r>
            <a:r>
              <a:rPr lang="zh-CN" altLang="en-US" sz="2000" b="1" noProof="1">
                <a:solidFill>
                  <a:srgbClr val="000000"/>
                </a:solidFill>
                <a:latin typeface="Times New Roman" panose="02020603050405020304" pitchFamily="18" charset="0"/>
                <a:ea typeface="宋体" pitchFamily="2" charset="-122"/>
                <a:sym typeface="+mn-ea"/>
              </a:rPr>
              <a:t>其诗大多为描写山水和抒发内心的情感为主。诗风</a:t>
            </a:r>
            <a:r>
              <a:rPr lang="zh-CN" altLang="en-US" sz="2000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Times New Roman" panose="02020603050405020304" pitchFamily="18" charset="0"/>
                <a:ea typeface="宋体" pitchFamily="2" charset="-122"/>
                <a:sym typeface="+mn-ea"/>
              </a:rPr>
              <a:t>雄奇豪放</a:t>
            </a:r>
            <a:r>
              <a:rPr lang="zh-CN" altLang="en-US" sz="2000" b="1" noProof="1">
                <a:solidFill>
                  <a:srgbClr val="000000"/>
                </a:solidFill>
                <a:latin typeface="Times New Roman" panose="02020603050405020304" pitchFamily="18" charset="0"/>
                <a:ea typeface="宋体" pitchFamily="2" charset="-122"/>
                <a:sym typeface="+mn-ea"/>
              </a:rPr>
              <a:t>。</a:t>
            </a:r>
            <a:r>
              <a:rPr lang="zh-CN" altLang="en-US" sz="2000" b="1" noProof="1">
                <a:solidFill>
                  <a:srgbClr val="000000"/>
                </a:solidFill>
                <a:latin typeface="Times New Roman" panose="02020603050405020304" pitchFamily="18" charset="0"/>
                <a:ea typeface="宋体" pitchFamily="2" charset="-122"/>
              </a:rPr>
              <a:t>被后人誉为“</a:t>
            </a:r>
            <a:r>
              <a:rPr lang="zh-CN" altLang="en-US" sz="2000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Times New Roman" panose="02020603050405020304" pitchFamily="18" charset="0"/>
                <a:ea typeface="宋体" pitchFamily="2" charset="-122"/>
              </a:rPr>
              <a:t>诗仙</a:t>
            </a:r>
            <a:r>
              <a:rPr lang="zh-CN" altLang="en-US" sz="2000" b="1" noProof="1">
                <a:solidFill>
                  <a:srgbClr val="000000"/>
                </a:solidFill>
                <a:latin typeface="Times New Roman" panose="02020603050405020304" pitchFamily="18" charset="0"/>
                <a:ea typeface="宋体" pitchFamily="2" charset="-122"/>
              </a:rPr>
              <a:t>”。与杜甫并称为“</a:t>
            </a:r>
            <a:r>
              <a:rPr lang="zh-CN" altLang="en-US" sz="2000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Times New Roman" panose="02020603050405020304" pitchFamily="18" charset="0"/>
                <a:ea typeface="宋体" pitchFamily="2" charset="-122"/>
              </a:rPr>
              <a:t>李杜</a:t>
            </a:r>
            <a:r>
              <a:rPr lang="zh-CN" altLang="en-US" sz="2000" b="1" noProof="1">
                <a:solidFill>
                  <a:srgbClr val="000000"/>
                </a:solidFill>
                <a:latin typeface="Times New Roman" panose="02020603050405020304" pitchFamily="18" charset="0"/>
                <a:ea typeface="宋体" pitchFamily="2" charset="-122"/>
              </a:rPr>
              <a:t>”，另两位诗人李商隐与杜牧合成“小李杜”。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文本框 4130"/>
          <p:cNvSpPr txBox="1"/>
          <p:nvPr/>
        </p:nvSpPr>
        <p:spPr>
          <a:xfrm>
            <a:off x="555626" y="1984772"/>
            <a:ext cx="7812087" cy="1200329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/>
            <a:r>
              <a:rPr lang="en-US" altLang="zh-CN" sz="7200" noProof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隶书" pitchFamily="49" charset="-122"/>
                <a:ea typeface="隶书" pitchFamily="49" charset="-122"/>
              </a:rPr>
              <a:t> </a:t>
            </a:r>
            <a:r>
              <a:rPr lang="en-US" altLang="zh-CN" sz="7200" noProof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 </a:t>
            </a:r>
            <a:r>
              <a:rPr lang="zh-CN" altLang="en-US" sz="7200" noProof="1">
                <a:solidFill>
                  <a:schemeClr val="tx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峨眉山月</a:t>
            </a:r>
            <a:r>
              <a:rPr lang="zh-CN" altLang="en-US" sz="7200" b="1" noProof="1">
                <a:gradFill>
                  <a:gsLst>
                    <a:gs pos="0">
                      <a:srgbClr val="FE4444"/>
                    </a:gs>
                    <a:gs pos="100000">
                      <a:srgbClr val="832B2B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歌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2987675" y="250031"/>
            <a:ext cx="3816350" cy="36671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ct val="0"/>
              </a:spcAft>
              <a:defRPr/>
            </a:pPr>
            <a:r>
              <a:rPr lang="zh-CN" altLang="en-US" sz="3600">
                <a:solidFill>
                  <a:srgbClr val="660066"/>
                </a:solidFill>
                <a:latin typeface="宋体" panose="02010600030101010101" pitchFamily="2" charset="-122"/>
              </a:rPr>
              <a:t>美丽的峨眉山</a:t>
            </a:r>
          </a:p>
        </p:txBody>
      </p:sp>
      <p:pic>
        <p:nvPicPr>
          <p:cNvPr id="17410" name="Picture 5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23528" y="681540"/>
            <a:ext cx="4032448" cy="202170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860032" y="2733766"/>
            <a:ext cx="3888432" cy="216937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572000" y="681540"/>
            <a:ext cx="4110106" cy="194421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-1" y="2841778"/>
            <a:ext cx="4715582" cy="202341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800" decel="100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标题 1"/>
          <p:cNvSpPr>
            <a:spLocks noGrp="1"/>
          </p:cNvSpPr>
          <p:nvPr/>
        </p:nvSpPr>
        <p:spPr>
          <a:xfrm>
            <a:off x="755651" y="250032"/>
            <a:ext cx="3197225" cy="1007269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3200" b="1" noProof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itchFamily="2" charset="-122"/>
              </a:rPr>
              <a:t>初读</a:t>
            </a:r>
          </a:p>
        </p:txBody>
      </p:sp>
      <p:pic>
        <p:nvPicPr>
          <p:cNvPr id="17410" name="图片占位符 7"/>
          <p:cNvPicPr>
            <a:picLocks noGrp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962525" y="1589485"/>
            <a:ext cx="3830638" cy="2139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文本占位符 6"/>
          <p:cNvSpPr>
            <a:spLocks noGrp="1"/>
          </p:cNvSpPr>
          <p:nvPr/>
        </p:nvSpPr>
        <p:spPr>
          <a:xfrm>
            <a:off x="755651" y="1109509"/>
            <a:ext cx="3527425" cy="1079897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750"/>
              </a:spcBef>
            </a:pPr>
            <a:r>
              <a:rPr lang="en-US" altLang="zh-CN" sz="2000" noProof="1" smtClean="0">
                <a:solidFill>
                  <a:srgbClr val="000000"/>
                </a:solidFill>
                <a:latin typeface="黑体" panose="02010609060101010101" pitchFamily="49" charset="-122"/>
              </a:rPr>
              <a:t>峨眉山月歌 </a:t>
            </a:r>
            <a:endParaRPr lang="en-US" altLang="zh-CN" sz="2000" noProof="1">
              <a:solidFill>
                <a:srgbClr val="000000"/>
              </a:solidFill>
              <a:latin typeface="黑体" panose="02010609060101010101" pitchFamily="49" charset="-122"/>
            </a:endParaRPr>
          </a:p>
          <a:p>
            <a:pPr algn="ctr">
              <a:lnSpc>
                <a:spcPct val="150000"/>
              </a:lnSpc>
              <a:spcBef>
                <a:spcPts val="750"/>
              </a:spcBef>
            </a:pPr>
            <a:r>
              <a:rPr lang="en-US" altLang="zh-CN" sz="2000" noProof="1" smtClean="0">
                <a:solidFill>
                  <a:srgbClr val="000000"/>
                </a:solidFill>
                <a:latin typeface="黑体" panose="02010609060101010101" pitchFamily="49" charset="-122"/>
              </a:rPr>
              <a:t>李白</a:t>
            </a:r>
            <a:endParaRPr lang="en-US" altLang="zh-CN" sz="2000" noProof="1">
              <a:solidFill>
                <a:schemeClr val="tx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55651" y="2203925"/>
            <a:ext cx="3863975" cy="252953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750"/>
              </a:spcBef>
            </a:pPr>
            <a:r>
              <a:rPr lang="en-US" altLang="zh-CN" sz="2000" noProof="1">
                <a:solidFill>
                  <a:srgbClr val="000000"/>
                </a:solidFill>
                <a:latin typeface="黑体" panose="02010609060101010101" pitchFamily="49" charset="-122"/>
                <a:sym typeface="+mn-ea"/>
              </a:rPr>
              <a:t>     </a:t>
            </a: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峨眉山月半轮秋，</a:t>
            </a:r>
            <a:endParaRPr lang="en-US" altLang="zh-CN" noProof="1">
              <a:solidFill>
                <a:schemeClr val="tx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</a:endParaRPr>
          </a:p>
          <a:p>
            <a:pPr algn="just">
              <a:lnSpc>
                <a:spcPct val="150000"/>
              </a:lnSpc>
              <a:spcBef>
                <a:spcPts val="750"/>
              </a:spcBef>
            </a:pP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    影入平羌江水流。 </a:t>
            </a:r>
            <a:endParaRPr lang="en-US" altLang="zh-CN" noProof="1">
              <a:solidFill>
                <a:schemeClr val="tx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</a:endParaRPr>
          </a:p>
          <a:p>
            <a:pPr algn="just">
              <a:lnSpc>
                <a:spcPct val="150000"/>
              </a:lnSpc>
              <a:spcBef>
                <a:spcPts val="750"/>
              </a:spcBef>
            </a:pP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    夜发清溪向三峡， </a:t>
            </a:r>
            <a:endParaRPr lang="en-US" altLang="zh-CN" noProof="1">
              <a:solidFill>
                <a:schemeClr val="tx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</a:endParaRPr>
          </a:p>
          <a:p>
            <a:pPr algn="just">
              <a:lnSpc>
                <a:spcPct val="150000"/>
              </a:lnSpc>
              <a:spcBef>
                <a:spcPts val="750"/>
              </a:spcBef>
            </a:pP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    思君不见下渝州。</a:t>
            </a:r>
            <a:endParaRPr lang="en-US" altLang="zh-CN" noProof="1">
              <a:solidFill>
                <a:schemeClr val="tx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963160" y="3793362"/>
            <a:ext cx="198644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kumimoji="1" lang="zh-CN" altLang="en-US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羌（</a:t>
            </a:r>
            <a:r>
              <a:rPr kumimoji="1" lang="en-US" altLang="zh-CN" b="1" err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qiāng</a:t>
            </a:r>
            <a:r>
              <a:rPr kumimoji="1" lang="zh-CN" altLang="en-US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）</a:t>
            </a:r>
            <a:endParaRPr kumimoji="1" lang="zh-CN" altLang="en-US" b="1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  <p:bldP spid="14340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036446" y="1923678"/>
            <a:ext cx="5283835" cy="261610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750"/>
              </a:spcBef>
            </a:pPr>
            <a:r>
              <a:rPr lang="en-US" altLang="zh-CN" noProof="1" smtClean="0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峨眉</a:t>
            </a:r>
            <a:r>
              <a:rPr lang="en-US" altLang="zh-CN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/</a:t>
            </a: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山月</a:t>
            </a:r>
            <a:r>
              <a:rPr lang="en-US" altLang="zh-CN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/</a:t>
            </a: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半轮秋，</a:t>
            </a:r>
            <a:endParaRPr lang="en-US" altLang="zh-CN" noProof="1">
              <a:solidFill>
                <a:schemeClr val="tx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</a:endParaRPr>
          </a:p>
          <a:p>
            <a:pPr algn="ctr">
              <a:lnSpc>
                <a:spcPct val="150000"/>
              </a:lnSpc>
              <a:spcBef>
                <a:spcPts val="750"/>
              </a:spcBef>
            </a:pPr>
            <a:r>
              <a:rPr lang="en-US" altLang="zh-CN" noProof="1" smtClean="0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影入</a:t>
            </a:r>
            <a:r>
              <a:rPr lang="en-US" altLang="zh-CN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/</a:t>
            </a: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平羌</a:t>
            </a:r>
            <a:r>
              <a:rPr lang="en-US" altLang="zh-CN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/</a:t>
            </a: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江水流。 </a:t>
            </a:r>
            <a:endParaRPr lang="en-US" altLang="zh-CN" noProof="1">
              <a:solidFill>
                <a:schemeClr val="tx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</a:endParaRPr>
          </a:p>
          <a:p>
            <a:pPr algn="ctr">
              <a:lnSpc>
                <a:spcPct val="150000"/>
              </a:lnSpc>
              <a:spcBef>
                <a:spcPts val="750"/>
              </a:spcBef>
            </a:pPr>
            <a:r>
              <a:rPr lang="en-US" altLang="zh-CN" noProof="1" smtClean="0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夜发</a:t>
            </a:r>
            <a:r>
              <a:rPr lang="en-US" altLang="zh-CN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/</a:t>
            </a: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清溪</a:t>
            </a:r>
            <a:r>
              <a:rPr lang="en-US" altLang="zh-CN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/</a:t>
            </a: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向三峡， </a:t>
            </a:r>
            <a:endParaRPr lang="en-US" altLang="zh-CN" noProof="1">
              <a:solidFill>
                <a:schemeClr val="tx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</a:endParaRPr>
          </a:p>
          <a:p>
            <a:pPr algn="ctr">
              <a:lnSpc>
                <a:spcPct val="150000"/>
              </a:lnSpc>
              <a:spcBef>
                <a:spcPts val="750"/>
              </a:spcBef>
            </a:pPr>
            <a:r>
              <a:rPr lang="en-US" altLang="zh-CN" noProof="1" smtClean="0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思君</a:t>
            </a:r>
            <a:r>
              <a:rPr lang="en-US" altLang="zh-CN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/</a:t>
            </a: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不见</a:t>
            </a:r>
            <a:r>
              <a:rPr lang="en-US" altLang="zh-CN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/</a:t>
            </a:r>
            <a:r>
              <a:rPr lang="en-US" altLang="zh-CN" noProof="1">
                <a:solidFill>
                  <a:schemeClr val="tx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sym typeface="+mn-ea"/>
              </a:rPr>
              <a:t>下渝州。</a:t>
            </a:r>
            <a:endParaRPr lang="en-US" altLang="zh-CN" noProof="1">
              <a:solidFill>
                <a:schemeClr val="tx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340" name="文本占位符 6"/>
          <p:cNvSpPr>
            <a:spLocks noGrp="1"/>
          </p:cNvSpPr>
          <p:nvPr/>
        </p:nvSpPr>
        <p:spPr>
          <a:xfrm>
            <a:off x="2483768" y="622697"/>
            <a:ext cx="3527425" cy="1079897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750"/>
              </a:spcBef>
            </a:pPr>
            <a:r>
              <a:rPr lang="en-US" altLang="zh-CN" noProof="1" smtClean="0">
                <a:solidFill>
                  <a:srgbClr val="000000"/>
                </a:solidFill>
                <a:latin typeface="黑体" panose="02010609060101010101" pitchFamily="49" charset="-122"/>
              </a:rPr>
              <a:t>峨眉山月歌 </a:t>
            </a:r>
            <a:endParaRPr lang="en-US" altLang="zh-CN" noProof="1">
              <a:solidFill>
                <a:srgbClr val="000000"/>
              </a:solidFill>
              <a:latin typeface="黑体" panose="02010609060101010101" pitchFamily="49" charset="-122"/>
            </a:endParaRPr>
          </a:p>
          <a:p>
            <a:pPr algn="ctr">
              <a:lnSpc>
                <a:spcPct val="150000"/>
              </a:lnSpc>
              <a:spcBef>
                <a:spcPts val="750"/>
              </a:spcBef>
            </a:pPr>
            <a:r>
              <a:rPr lang="en-US" altLang="zh-CN" noProof="1" smtClean="0">
                <a:solidFill>
                  <a:srgbClr val="000000"/>
                </a:solidFill>
                <a:latin typeface="黑体" panose="02010609060101010101" pitchFamily="49" charset="-122"/>
              </a:rPr>
              <a:t>李白</a:t>
            </a:r>
            <a:endParaRPr lang="en-US" altLang="zh-CN" noProof="1">
              <a:solidFill>
                <a:srgbClr val="000000"/>
              </a:solidFill>
              <a:latin typeface="黑体" panose="02010609060101010101" pitchFamily="49" charset="-122"/>
            </a:endParaRPr>
          </a:p>
          <a:p>
            <a:pPr algn="ctr">
              <a:lnSpc>
                <a:spcPct val="150000"/>
              </a:lnSpc>
              <a:spcBef>
                <a:spcPts val="750"/>
              </a:spcBef>
            </a:pPr>
            <a:r>
              <a:rPr lang="en-US" altLang="zh-CN" noProof="1">
                <a:solidFill>
                  <a:srgbClr val="000000"/>
                </a:solidFill>
                <a:latin typeface="黑体" panose="02010609060101010101" pitchFamily="49" charset="-122"/>
              </a:rPr>
              <a:t>   </a:t>
            </a:r>
            <a:endParaRPr lang="en-US" altLang="zh-CN" noProof="1">
              <a:solidFill>
                <a:schemeClr val="tx1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</a:endParaRPr>
          </a:p>
        </p:txBody>
      </p:sp>
      <p:sp>
        <p:nvSpPr>
          <p:cNvPr id="18433" name="标题 1"/>
          <p:cNvSpPr>
            <a:spLocks noGrp="1"/>
          </p:cNvSpPr>
          <p:nvPr/>
        </p:nvSpPr>
        <p:spPr>
          <a:xfrm>
            <a:off x="755651" y="250032"/>
            <a:ext cx="3197225" cy="1007269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3200" b="1" noProof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ea typeface="宋体" pitchFamily="2" charset="-122"/>
              </a:rPr>
              <a:t>细读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3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标题 1"/>
          <p:cNvSpPr>
            <a:spLocks noGrp="1" noChangeArrowheads="1"/>
          </p:cNvSpPr>
          <p:nvPr/>
        </p:nvSpPr>
        <p:spPr bwMode="auto">
          <a:xfrm>
            <a:off x="434975" y="416719"/>
            <a:ext cx="7443788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3200" b="1">
                <a:solidFill>
                  <a:srgbClr val="259088"/>
                </a:solidFill>
                <a:latin typeface="黑体" panose="02010609060101010101" pitchFamily="49" charset="-122"/>
              </a:rPr>
              <a:t>想一想</a:t>
            </a:r>
          </a:p>
        </p:txBody>
      </p:sp>
      <p:sp>
        <p:nvSpPr>
          <p:cNvPr id="19459" name="Text Box 3"/>
          <p:cNvSpPr txBox="1"/>
          <p:nvPr/>
        </p:nvSpPr>
        <p:spPr>
          <a:xfrm>
            <a:off x="335984" y="1032892"/>
            <a:ext cx="8469313" cy="5232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1800" b="1" noProof="1">
                <a:latin typeface="Times New Roman" panose="02020603050405020304" pitchFamily="18" charset="0"/>
                <a:ea typeface="楷体_GB2312" pitchFamily="49" charset="-122"/>
              </a:rPr>
              <a:t> </a:t>
            </a:r>
            <a:r>
              <a:rPr lang="zh-CN" altLang="en-US" sz="2800" b="1" noProof="1">
                <a:solidFill>
                  <a:schemeClr val="accent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古诗</a:t>
            </a:r>
            <a:r>
              <a:rPr lang="en-US" altLang="zh-CN" sz="2800" b="1" noProof="1">
                <a:solidFill>
                  <a:schemeClr val="accent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28</a:t>
            </a:r>
            <a:r>
              <a:rPr lang="zh-CN" altLang="en-US" sz="2800" b="1" noProof="1">
                <a:solidFill>
                  <a:schemeClr val="accent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字中，有</a:t>
            </a:r>
            <a:r>
              <a:rPr lang="en-US" altLang="zh-CN" sz="2800" b="1" noProof="1">
                <a:solidFill>
                  <a:schemeClr val="accent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5</a:t>
            </a:r>
            <a:r>
              <a:rPr lang="zh-CN" altLang="en-US" sz="2800" b="1" noProof="1">
                <a:solidFill>
                  <a:schemeClr val="accent1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个地名，你能找出来吗</a:t>
            </a:r>
            <a:r>
              <a:rPr lang="zh-CN" altLang="en-US" sz="2800" b="1" noProof="1">
                <a:solidFill>
                  <a:schemeClr val="accent1">
                    <a:lumMod val="50000"/>
                  </a:schemeClr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？</a:t>
            </a:r>
          </a:p>
        </p:txBody>
      </p:sp>
      <p:sp>
        <p:nvSpPr>
          <p:cNvPr id="2" name="Text Box 10"/>
          <p:cNvSpPr txBox="1"/>
          <p:nvPr/>
        </p:nvSpPr>
        <p:spPr>
          <a:xfrm>
            <a:off x="364137" y="1876373"/>
            <a:ext cx="3010045" cy="223824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 noProof="1" smtClean="0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Times New Roman" panose="02020603050405020304" pitchFamily="18" charset="0"/>
                <a:ea typeface="楷体_GB2312" pitchFamily="49" charset="-122"/>
              </a:rPr>
              <a:t>峨</a:t>
            </a:r>
            <a:r>
              <a:rPr lang="zh-CN" altLang="en-US" b="1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Times New Roman" panose="02020603050405020304" pitchFamily="18" charset="0"/>
                <a:ea typeface="楷体_GB2312" pitchFamily="49" charset="-122"/>
              </a:rPr>
              <a:t>眉山</a:t>
            </a:r>
            <a:r>
              <a:rPr lang="zh-CN" altLang="en-US" b="1" noProof="1">
                <a:latin typeface="Times New Roman" panose="02020603050405020304" pitchFamily="18" charset="0"/>
                <a:ea typeface="楷体_GB2312" pitchFamily="49" charset="-122"/>
              </a:rPr>
              <a:t>月半轮秋，</a:t>
            </a:r>
          </a:p>
          <a:p>
            <a:pPr>
              <a:lnSpc>
                <a:spcPct val="150000"/>
              </a:lnSpc>
            </a:pPr>
            <a:r>
              <a:rPr lang="zh-CN" altLang="en-US" b="1" noProof="1">
                <a:latin typeface="Times New Roman" panose="02020603050405020304" pitchFamily="18" charset="0"/>
                <a:ea typeface="楷体_GB2312" pitchFamily="49" charset="-122"/>
              </a:rPr>
              <a:t>影入</a:t>
            </a:r>
            <a:r>
              <a:rPr lang="zh-CN" altLang="en-US" b="1" noProof="1">
                <a:gradFill>
                  <a:gsLst>
                    <a:gs pos="0">
                      <a:srgbClr val="FE4444"/>
                    </a:gs>
                    <a:gs pos="100000">
                      <a:srgbClr val="832B2B"/>
                    </a:gs>
                  </a:gsLst>
                  <a:lin scaled="0"/>
                </a:gradFill>
                <a:latin typeface="Times New Roman" panose="02020603050405020304" pitchFamily="18" charset="0"/>
                <a:ea typeface="楷体_GB2312" pitchFamily="49" charset="-122"/>
              </a:rPr>
              <a:t>平羌江</a:t>
            </a:r>
            <a:r>
              <a:rPr lang="zh-CN" altLang="en-US" b="1" noProof="1">
                <a:latin typeface="Times New Roman" panose="02020603050405020304" pitchFamily="18" charset="0"/>
                <a:ea typeface="楷体_GB2312" pitchFamily="49" charset="-122"/>
              </a:rPr>
              <a:t>水流。</a:t>
            </a:r>
          </a:p>
          <a:p>
            <a:pPr>
              <a:lnSpc>
                <a:spcPct val="150000"/>
              </a:lnSpc>
            </a:pPr>
            <a:r>
              <a:rPr lang="zh-CN" altLang="en-US" b="1" noProof="1">
                <a:latin typeface="Times New Roman" panose="02020603050405020304" pitchFamily="18" charset="0"/>
                <a:ea typeface="楷体_GB2312" pitchFamily="49" charset="-122"/>
              </a:rPr>
              <a:t>夜发</a:t>
            </a:r>
            <a:r>
              <a:rPr lang="zh-CN" altLang="en-US" b="1" noProof="1">
                <a:gradFill>
                  <a:gsLst>
                    <a:gs pos="0">
                      <a:srgbClr val="FE4444"/>
                    </a:gs>
                    <a:gs pos="100000">
                      <a:srgbClr val="832B2B"/>
                    </a:gs>
                  </a:gsLst>
                  <a:lin scaled="0"/>
                </a:gradFill>
                <a:latin typeface="Times New Roman" panose="02020603050405020304" pitchFamily="18" charset="0"/>
                <a:ea typeface="楷体_GB2312" pitchFamily="49" charset="-122"/>
              </a:rPr>
              <a:t>清溪</a:t>
            </a:r>
            <a:r>
              <a:rPr lang="zh-CN" altLang="en-US" b="1" noProof="1">
                <a:latin typeface="Times New Roman" panose="02020603050405020304" pitchFamily="18" charset="0"/>
                <a:ea typeface="楷体_GB2312" pitchFamily="49" charset="-122"/>
              </a:rPr>
              <a:t>向</a:t>
            </a:r>
            <a:r>
              <a:rPr lang="zh-CN" altLang="en-US" b="1" noProof="1">
                <a:gradFill>
                  <a:gsLst>
                    <a:gs pos="0">
                      <a:srgbClr val="FE4444"/>
                    </a:gs>
                    <a:gs pos="100000">
                      <a:srgbClr val="832B2B"/>
                    </a:gs>
                  </a:gsLst>
                  <a:lin scaled="0"/>
                </a:gradFill>
                <a:latin typeface="Times New Roman" panose="02020603050405020304" pitchFamily="18" charset="0"/>
                <a:ea typeface="楷体_GB2312" pitchFamily="49" charset="-122"/>
              </a:rPr>
              <a:t>三峡</a:t>
            </a:r>
            <a:r>
              <a:rPr lang="zh-CN" altLang="en-US" b="1" noProof="1">
                <a:latin typeface="Times New Roman" panose="02020603050405020304" pitchFamily="18" charset="0"/>
                <a:ea typeface="楷体_GB2312" pitchFamily="49" charset="-122"/>
              </a:rPr>
              <a:t>，</a:t>
            </a:r>
          </a:p>
          <a:p>
            <a:pPr>
              <a:lnSpc>
                <a:spcPct val="150000"/>
              </a:lnSpc>
            </a:pPr>
            <a:r>
              <a:rPr lang="zh-CN" altLang="en-US" b="1" noProof="1">
                <a:latin typeface="Times New Roman" panose="02020603050405020304" pitchFamily="18" charset="0"/>
                <a:ea typeface="楷体_GB2312" pitchFamily="49" charset="-122"/>
              </a:rPr>
              <a:t>思君不见下</a:t>
            </a:r>
            <a:r>
              <a:rPr lang="zh-CN" altLang="en-US" b="1" noProof="1">
                <a:gradFill>
                  <a:gsLst>
                    <a:gs pos="0">
                      <a:srgbClr val="FE4444"/>
                    </a:gs>
                    <a:gs pos="100000">
                      <a:srgbClr val="832B2B"/>
                    </a:gs>
                  </a:gsLst>
                  <a:lin scaled="0"/>
                </a:gradFill>
                <a:latin typeface="Times New Roman" panose="02020603050405020304" pitchFamily="18" charset="0"/>
                <a:ea typeface="楷体_GB2312" pitchFamily="49" charset="-122"/>
              </a:rPr>
              <a:t>渝州</a:t>
            </a:r>
            <a:r>
              <a:rPr lang="zh-CN" altLang="en-US" b="1" noProof="1">
                <a:latin typeface="Times New Roman" panose="02020603050405020304" pitchFamily="18" charset="0"/>
                <a:ea typeface="楷体_GB2312" pitchFamily="49" charset="-122"/>
              </a:rPr>
              <a:t>。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55243" y="1946554"/>
            <a:ext cx="3397250" cy="400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2000" b="1" noProof="1">
                <a:solidFill>
                  <a:schemeClr val="accent2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</a:rPr>
              <a:t>半轮</a:t>
            </a:r>
            <a:r>
              <a:rPr lang="en-US" altLang="zh-CN" sz="2000" b="1" noProof="1">
                <a:solidFill>
                  <a:schemeClr val="accent2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</a:rPr>
              <a:t>——</a:t>
            </a:r>
            <a:r>
              <a:rPr lang="zh-CN" altLang="en-US" sz="2000" b="1" noProof="1">
                <a:solidFill>
                  <a:schemeClr val="accent2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</a:rPr>
              <a:t>半边、半个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755243" y="2463285"/>
            <a:ext cx="433387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5878"/>
                </a:solidFill>
                <a:latin typeface="Times New Roman" panose="02020603050405020304" pitchFamily="18" charset="0"/>
              </a:rPr>
              <a:t>影</a:t>
            </a:r>
            <a:r>
              <a:rPr lang="en-US" altLang="zh-CN" sz="2000" b="1">
                <a:solidFill>
                  <a:srgbClr val="005878"/>
                </a:solidFill>
                <a:latin typeface="Times New Roman" panose="02020603050405020304" pitchFamily="18" charset="0"/>
              </a:rPr>
              <a:t>——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</a:rPr>
              <a:t>月影</a:t>
            </a:r>
            <a:r>
              <a:rPr lang="en-US" altLang="zh-CN" sz="2000" b="1">
                <a:solidFill>
                  <a:srgbClr val="005878"/>
                </a:solidFill>
                <a:latin typeface="Times New Roman" panose="02020603050405020304" pitchFamily="18" charset="0"/>
              </a:rPr>
              <a:t>         </a:t>
            </a:r>
            <a:r>
              <a:rPr lang="zh-CN" altLang="en-US" sz="2000" b="1">
                <a:solidFill>
                  <a:srgbClr val="005878"/>
                </a:solidFill>
                <a:latin typeface="Times New Roman" panose="02020603050405020304" pitchFamily="18" charset="0"/>
              </a:rPr>
              <a:t>流</a:t>
            </a:r>
            <a:r>
              <a:rPr lang="en-US" altLang="zh-CN" sz="2000" b="1">
                <a:solidFill>
                  <a:srgbClr val="005878"/>
                </a:solidFill>
                <a:latin typeface="Times New Roman" panose="02020603050405020304" pitchFamily="18" charset="0"/>
              </a:rPr>
              <a:t>——</a:t>
            </a:r>
            <a:r>
              <a:rPr lang="zh-CN" altLang="en-US" sz="2000" b="1">
                <a:solidFill>
                  <a:srgbClr val="005878"/>
                </a:solidFill>
                <a:latin typeface="Times New Roman" panose="02020603050405020304" pitchFamily="18" charset="0"/>
              </a:rPr>
              <a:t>流动</a:t>
            </a:r>
          </a:p>
        </p:txBody>
      </p:sp>
      <p:sp>
        <p:nvSpPr>
          <p:cNvPr id="3" name="TextBox 9"/>
          <p:cNvSpPr txBox="1">
            <a:spLocks noChangeArrowheads="1"/>
          </p:cNvSpPr>
          <p:nvPr/>
        </p:nvSpPr>
        <p:spPr bwMode="auto">
          <a:xfrm>
            <a:off x="3755243" y="2995494"/>
            <a:ext cx="433387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5878"/>
                </a:solidFill>
                <a:latin typeface="Times New Roman" panose="02020603050405020304" pitchFamily="18" charset="0"/>
              </a:rPr>
              <a:t>夜发</a:t>
            </a:r>
            <a:r>
              <a:rPr lang="en-US" altLang="zh-CN" sz="2000" b="1">
                <a:solidFill>
                  <a:srgbClr val="005878"/>
                </a:solidFill>
                <a:latin typeface="Times New Roman" panose="02020603050405020304" pitchFamily="18" charset="0"/>
                <a:sym typeface="幼圆" pitchFamily="49" charset="-122"/>
              </a:rPr>
              <a:t>——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  <a:sym typeface="幼圆" pitchFamily="49" charset="-122"/>
              </a:rPr>
              <a:t>夜晚出发</a:t>
            </a:r>
            <a:r>
              <a:rPr lang="en-US" altLang="zh-CN" sz="2000" b="1">
                <a:solidFill>
                  <a:srgbClr val="005878"/>
                </a:solidFill>
                <a:latin typeface="Times New Roman" panose="02020603050405020304" pitchFamily="18" charset="0"/>
              </a:rPr>
              <a:t>   </a:t>
            </a:r>
            <a:r>
              <a:rPr lang="zh-CN" altLang="en-US" sz="2000" b="1">
                <a:solidFill>
                  <a:srgbClr val="005878"/>
                </a:solidFill>
                <a:latin typeface="Times New Roman" panose="02020603050405020304" pitchFamily="18" charset="0"/>
              </a:rPr>
              <a:t>向</a:t>
            </a:r>
            <a:r>
              <a:rPr lang="en-US" altLang="zh-CN" sz="2000" b="1">
                <a:solidFill>
                  <a:srgbClr val="005878"/>
                </a:solidFill>
                <a:latin typeface="Times New Roman" panose="02020603050405020304" pitchFamily="18" charset="0"/>
              </a:rPr>
              <a:t>—</a:t>
            </a:r>
            <a:r>
              <a:rPr lang="zh-CN" altLang="en-US" sz="2000" b="1">
                <a:solidFill>
                  <a:srgbClr val="005878"/>
                </a:solidFill>
                <a:latin typeface="Times New Roman" panose="02020603050405020304" pitchFamily="18" charset="0"/>
              </a:rPr>
              <a:t>驶向</a:t>
            </a:r>
          </a:p>
          <a:p>
            <a:endParaRPr lang="zh-CN" altLang="en-US" sz="2000" b="1">
              <a:solidFill>
                <a:srgbClr val="005878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TextBox 9"/>
          <p:cNvSpPr txBox="1"/>
          <p:nvPr/>
        </p:nvSpPr>
        <p:spPr>
          <a:xfrm>
            <a:off x="3754925" y="3436025"/>
            <a:ext cx="4786312" cy="10156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noProof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</a:rPr>
              <a:t>下</a:t>
            </a:r>
            <a:r>
              <a:rPr lang="en-US" altLang="zh-CN" sz="2000" b="1" noProof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</a:rPr>
              <a:t>——</a:t>
            </a:r>
            <a:r>
              <a:rPr lang="zh-CN" altLang="en-US" sz="2000" b="1" noProof="1">
                <a:gradFill>
                  <a:gsLst>
                    <a:gs pos="0">
                      <a:srgbClr val="FE4444"/>
                    </a:gs>
                    <a:gs pos="100000">
                      <a:srgbClr val="832B2B"/>
                    </a:gs>
                  </a:gsLst>
                  <a:lin scaled="0"/>
                </a:gradFill>
                <a:latin typeface="Times New Roman" panose="02020603050405020304" pitchFamily="18" charset="0"/>
              </a:rPr>
              <a:t>顺流而下、前往</a:t>
            </a:r>
            <a:endParaRPr lang="zh-CN" altLang="en-US" sz="2000" b="1" noProof="1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 b="1" noProof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sym typeface="+mn-ea"/>
              </a:rPr>
              <a:t>君</a:t>
            </a:r>
            <a:r>
              <a:rPr lang="en-US" altLang="zh-CN" sz="2000" b="1" noProof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sym typeface="+mn-ea"/>
              </a:rPr>
              <a:t>——</a:t>
            </a:r>
            <a:r>
              <a:rPr lang="zh-CN" altLang="en-US" sz="2000" b="1" noProof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sym typeface="+mn-ea"/>
              </a:rPr>
              <a:t>作者的友人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  <p:bldP spid="2" grpId="0"/>
      <p:bldP spid="9" grpId="0"/>
      <p:bldP spid="10" grpId="0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标题 1"/>
          <p:cNvSpPr>
            <a:spLocks noGrp="1" noChangeArrowheads="1"/>
          </p:cNvSpPr>
          <p:nvPr/>
        </p:nvSpPr>
        <p:spPr bwMode="auto">
          <a:xfrm>
            <a:off x="503239" y="223838"/>
            <a:ext cx="7443787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3200" b="1" err="1">
                <a:solidFill>
                  <a:srgbClr val="259088"/>
                </a:solidFill>
                <a:latin typeface="黑体" panose="02010609060101010101" pitchFamily="49" charset="-122"/>
              </a:rPr>
              <a:t>了解诗意</a:t>
            </a:r>
            <a:endParaRPr lang="en-US" altLang="zh-CN" sz="3200" b="1">
              <a:solidFill>
                <a:srgbClr val="259088"/>
              </a:solidFill>
              <a:latin typeface="黑体" panose="02010609060101010101" pitchFamily="49" charset="-122"/>
            </a:endParaRPr>
          </a:p>
        </p:txBody>
      </p:sp>
      <p:sp>
        <p:nvSpPr>
          <p:cNvPr id="19458" name="内容占位符 2"/>
          <p:cNvSpPr>
            <a:spLocks noGrp="1" noChangeArrowheads="1"/>
          </p:cNvSpPr>
          <p:nvPr/>
        </p:nvSpPr>
        <p:spPr bwMode="auto">
          <a:xfrm>
            <a:off x="395536" y="950120"/>
            <a:ext cx="8640762" cy="3517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marL="171450" indent="-1714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altLang="zh-CN" sz="2000" err="1">
                <a:solidFill>
                  <a:srgbClr val="000000"/>
                </a:solidFill>
                <a:latin typeface="黑体" panose="02010609060101010101" pitchFamily="49" charset="-122"/>
              </a:rPr>
              <a:t>秋高气爽，峨眉山月色特别明朗</a:t>
            </a:r>
            <a:r>
              <a:rPr lang="zh-CN" altLang="en-US" sz="2000">
                <a:solidFill>
                  <a:srgbClr val="000000"/>
                </a:solidFill>
                <a:latin typeface="黑体" panose="02010609060101010101" pitchFamily="49" charset="-122"/>
              </a:rPr>
              <a:t>。</a:t>
            </a:r>
            <a:endParaRPr lang="en-US" altLang="zh-CN" sz="2000">
              <a:solidFill>
                <a:srgbClr val="000000"/>
              </a:solidFill>
              <a:latin typeface="黑体" panose="02010609060101010101" pitchFamily="49" charset="-122"/>
            </a:endParaRPr>
          </a:p>
          <a:p>
            <a:pPr marL="171450" indent="-1714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altLang="zh-CN" sz="2000" err="1">
                <a:solidFill>
                  <a:srgbClr val="000000"/>
                </a:solidFill>
                <a:latin typeface="黑体" panose="02010609060101010101" pitchFamily="49" charset="-122"/>
              </a:rPr>
              <a:t>月影映入江水，又伴随着“我”顺流而下。</a:t>
            </a:r>
          </a:p>
          <a:p>
            <a:pPr marL="171450" indent="-1714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US" altLang="zh-CN" sz="2000" err="1">
                <a:solidFill>
                  <a:srgbClr val="000000"/>
                </a:solidFill>
                <a:latin typeface="黑体" panose="02010609060101010101" pitchFamily="49" charset="-122"/>
              </a:rPr>
              <a:t>诗人乘船连夜从清溪驿出发， 向三峡驶去。</a:t>
            </a:r>
          </a:p>
          <a:p>
            <a:pPr marL="171450" indent="-17145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rgbClr val="000000"/>
                </a:solidFill>
                <a:latin typeface="黑体" panose="02010609060101010101" pitchFamily="49" charset="-122"/>
              </a:rPr>
              <a:t>（</a:t>
            </a:r>
            <a:r>
              <a:rPr lang="en-US" altLang="zh-CN" sz="2000" err="1">
                <a:solidFill>
                  <a:srgbClr val="000000"/>
                </a:solidFill>
                <a:latin typeface="黑体" panose="02010609060101010101" pitchFamily="49" charset="-122"/>
              </a:rPr>
              <a:t>诗人</a:t>
            </a:r>
            <a:r>
              <a:rPr lang="zh-CN" altLang="en-US" sz="2000">
                <a:solidFill>
                  <a:srgbClr val="000000"/>
                </a:solidFill>
                <a:latin typeface="黑体" panose="02010609060101010101" pitchFamily="49" charset="-122"/>
              </a:rPr>
              <a:t>）</a:t>
            </a:r>
            <a:r>
              <a:rPr lang="en-US" altLang="zh-CN" sz="2000" err="1">
                <a:solidFill>
                  <a:srgbClr val="000000"/>
                </a:solidFill>
                <a:latin typeface="黑体" panose="02010609060101010101" pitchFamily="49" charset="-122"/>
              </a:rPr>
              <a:t>想念友人却又见不到，只能怀着依依惜别的情思，顺江前往渝州。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1"/>
          <p:cNvSpPr>
            <a:spLocks noGrp="1" noChangeArrowheads="1"/>
          </p:cNvSpPr>
          <p:nvPr/>
        </p:nvSpPr>
        <p:spPr bwMode="auto">
          <a:xfrm>
            <a:off x="971550" y="627460"/>
            <a:ext cx="7443788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3200" b="1" err="1">
                <a:solidFill>
                  <a:srgbClr val="259088"/>
                </a:solidFill>
                <a:ea typeface="宋体" pitchFamily="2" charset="-122"/>
              </a:rPr>
              <a:t>想意境，悟诗情</a:t>
            </a:r>
            <a:endParaRPr lang="en-US" altLang="zh-CN" sz="3200" b="1">
              <a:solidFill>
                <a:srgbClr val="259088"/>
              </a:solidFill>
              <a:ea typeface="宋体" pitchFamily="2" charset="-122"/>
            </a:endParaRPr>
          </a:p>
        </p:txBody>
      </p:sp>
      <p:sp>
        <p:nvSpPr>
          <p:cNvPr id="21506" name="内容占位符 2"/>
          <p:cNvSpPr>
            <a:spLocks noGrp="1" noChangeArrowheads="1"/>
          </p:cNvSpPr>
          <p:nvPr/>
        </p:nvSpPr>
        <p:spPr bwMode="auto">
          <a:xfrm>
            <a:off x="755650" y="1491854"/>
            <a:ext cx="7443788" cy="2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just" defTabSz="685800">
              <a:lnSpc>
                <a:spcPct val="200000"/>
              </a:lnSpc>
            </a:pPr>
            <a:r>
              <a:rPr lang="zh-CN" altLang="zh-CN" sz="1800" noProof="1">
                <a:solidFill>
                  <a:srgbClr val="000000"/>
                </a:solidFill>
                <a:latin typeface="黑体" panose="02010609060101010101" pitchFamily="49" charset="-122"/>
              </a:rPr>
              <a:t>    </a:t>
            </a:r>
            <a:r>
              <a:rPr lang="zh-CN" altLang="zh-CN" sz="2000" noProof="1">
                <a:solidFill>
                  <a:srgbClr val="000000"/>
                </a:solidFill>
                <a:latin typeface="黑体" panose="02010609060101010101" pitchFamily="49" charset="-122"/>
              </a:rPr>
              <a:t>一个年轻人，初离故土，想象诗人坐在小船上抬头看到了什么，低头看到了什么？这时他会怎么想</a:t>
            </a:r>
            <a:r>
              <a:rPr lang="zh-CN" sz="2000">
                <a:solidFill>
                  <a:srgbClr val="000000"/>
                </a:solidFill>
                <a:latin typeface="黑体" panose="02010609060101010101" pitchFamily="49" charset="-122"/>
              </a:rPr>
              <a:t>？</a:t>
            </a:r>
            <a:r>
              <a:rPr lang="zh-CN" altLang="zh-CN" sz="2000" noProof="1">
                <a:solidFill>
                  <a:srgbClr val="000000"/>
                </a:solidFill>
                <a:latin typeface="黑体" panose="02010609060101010101" pitchFamily="49" charset="-122"/>
              </a:rPr>
              <a:t>心情怎样</a:t>
            </a:r>
            <a:r>
              <a:rPr lang="zh-CN" sz="2000">
                <a:solidFill>
                  <a:srgbClr val="000000"/>
                </a:solidFill>
                <a:latin typeface="黑体" panose="02010609060101010101" pitchFamily="49" charset="-122"/>
              </a:rPr>
              <a:t>？表达了诗人怎样的情感？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395288" y="195263"/>
            <a:ext cx="8229600" cy="857250"/>
          </a:xfrm>
        </p:spPr>
        <p:txBody>
          <a:bodyPr/>
          <a:lstStyle/>
          <a:p>
            <a:r>
              <a:rPr lang="zh-CN" altLang="en-US" sz="3600" smtClean="0">
                <a:solidFill>
                  <a:srgbClr val="FF0000"/>
                </a:solidFill>
                <a:latin typeface="宋体" panose="02010600030101010101" pitchFamily="2" charset="-122"/>
              </a:rPr>
              <a:t>想一想，说一说</a:t>
            </a:r>
          </a:p>
        </p:txBody>
      </p:sp>
      <p:sp>
        <p:nvSpPr>
          <p:cNvPr id="22530" name="Rectangle 3"/>
          <p:cNvSpPr>
            <a:spLocks noGrp="1" noRot="1" noChangeArrowheads="1"/>
          </p:cNvSpPr>
          <p:nvPr>
            <p:ph idx="4294967295"/>
          </p:nvPr>
        </p:nvSpPr>
        <p:spPr>
          <a:xfrm>
            <a:off x="355600" y="1347614"/>
            <a:ext cx="8788400" cy="407194"/>
          </a:xfrm>
        </p:spPr>
        <p:txBody>
          <a:bodyPr/>
          <a:lstStyle/>
          <a:p>
            <a:pPr>
              <a:spcBef>
                <a:spcPct val="50000"/>
              </a:spcBef>
              <a:buFontTx/>
              <a:buNone/>
            </a:pPr>
            <a:r>
              <a:rPr sz="2000" b="1" smtClean="0">
                <a:solidFill>
                  <a:srgbClr val="FF0000"/>
                </a:solidFill>
                <a:latin typeface="宋体" panose="02010600030101010101" pitchFamily="2" charset="-122"/>
              </a:rPr>
              <a:t>有人说“月”是此诗的关键，你是否同意这种说法？试加以说明。</a:t>
            </a:r>
          </a:p>
          <a:p>
            <a:endParaRPr sz="2000" b="1" smtClean="0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467544" y="1983954"/>
            <a:ext cx="7705725" cy="222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rgbClr val="000000"/>
                </a:solidFill>
                <a:latin typeface="黑体" panose="02010609060101010101" pitchFamily="49" charset="-122"/>
              </a:rPr>
              <a:t>    </a:t>
            </a:r>
            <a:r>
              <a:rPr lang="zh-CN" altLang="en-US">
                <a:solidFill>
                  <a:srgbClr val="000000"/>
                </a:solidFill>
                <a:latin typeface="黑体" panose="02010609060101010101" pitchFamily="49" charset="-122"/>
              </a:rPr>
              <a:t>同意。本文的诗眼是“思”。 “月” 贯串整个诗境，成为诗情的诱导物。明月可亲而不可近，可望而不可及，如同思友之情。山月与人万里相随，夜夜可见，使“思君不见”的感慨更加深沉</a:t>
            </a:r>
            <a:r>
              <a:rPr lang="zh-CN" altLang="en-US" smtClean="0">
                <a:solidFill>
                  <a:srgbClr val="000000"/>
                </a:solidFill>
                <a:latin typeface="黑体" panose="02010609060101010101" pitchFamily="49" charset="-122"/>
              </a:rPr>
              <a:t>。</a:t>
            </a:r>
            <a:endParaRPr lang="zh-CN" altLang="en-US">
              <a:solidFill>
                <a:srgbClr val="000000"/>
              </a:solidFill>
              <a:latin typeface="黑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  <p:bldP spid="22530" grpId="0" build="p"/>
      <p:bldP spid="1229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文本框 7"/>
          <p:cNvSpPr txBox="1">
            <a:spLocks noChangeArrowheads="1"/>
          </p:cNvSpPr>
          <p:nvPr/>
        </p:nvSpPr>
        <p:spPr bwMode="auto">
          <a:xfrm>
            <a:off x="1150938" y="432198"/>
            <a:ext cx="7169150" cy="525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3200" b="1" err="1">
                <a:solidFill>
                  <a:srgbClr val="259088"/>
                </a:solidFill>
                <a:ea typeface="宋体" pitchFamily="2" charset="-122"/>
              </a:rPr>
              <a:t>本诗的章法</a:t>
            </a:r>
            <a:endParaRPr lang="en-US" altLang="zh-CN" sz="3200" b="1">
              <a:solidFill>
                <a:srgbClr val="259088"/>
              </a:solidFill>
              <a:ea typeface="宋体" pitchFamily="2" charset="-122"/>
            </a:endParaRPr>
          </a:p>
        </p:txBody>
      </p:sp>
      <p:sp>
        <p:nvSpPr>
          <p:cNvPr id="23554" name="泪滴形 47"/>
          <p:cNvSpPr>
            <a:spLocks noChangeArrowheads="1"/>
          </p:cNvSpPr>
          <p:nvPr/>
        </p:nvSpPr>
        <p:spPr bwMode="auto">
          <a:xfrm>
            <a:off x="1936751" y="1491854"/>
            <a:ext cx="862013" cy="646509"/>
          </a:xfrm>
          <a:custGeom>
            <a:gdLst>
              <a:gd name="T0" fmla="*/ 0 w 1905000"/>
              <a:gd name="T1" fmla="*/ 88285 h 1905000"/>
              <a:gd name="T2" fmla="*/ 88285 w 1905000"/>
              <a:gd name="T3" fmla="*/ 0 h 1905000"/>
              <a:gd name="T4" fmla="*/ 176570 w 1905000"/>
              <a:gd name="T5" fmla="*/ 0 h 1905000"/>
              <a:gd name="T6" fmla="*/ 176570 w 1905000"/>
              <a:gd name="T7" fmla="*/ 88285 h 1905000"/>
              <a:gd name="T8" fmla="*/ 88285 w 1905000"/>
              <a:gd name="T9" fmla="*/ 176570 h 1905000"/>
              <a:gd name="T10" fmla="*/ 0 w 1905000"/>
              <a:gd name="T11" fmla="*/ 88285 h 1905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905000"/>
              <a:gd name="T19" fmla="*/ 0 h 1905000"/>
              <a:gd name="T20" fmla="*/ 1905000 w 1905000"/>
              <a:gd name="T21" fmla="*/ 1905000 h 1905000"/>
            </a:gdLst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905000" h="1905000">
                <a:moveTo>
                  <a:pt x="0" y="952500"/>
                </a:moveTo>
                <a:cubicBezTo>
                  <a:pt x="0" y="426449"/>
                  <a:pt x="426449" y="0"/>
                  <a:pt x="952500" y="0"/>
                </a:cubicBezTo>
                <a:lnTo>
                  <a:pt x="1905000" y="0"/>
                </a:lnTo>
                <a:lnTo>
                  <a:pt x="1905000" y="952500"/>
                </a:lnTo>
                <a:cubicBezTo>
                  <a:pt x="1905000" y="1478551"/>
                  <a:pt x="1478551" y="1905000"/>
                  <a:pt x="952500" y="1905000"/>
                </a:cubicBezTo>
                <a:cubicBezTo>
                  <a:pt x="426449" y="1905000"/>
                  <a:pt x="0" y="1478551"/>
                  <a:pt x="0" y="952500"/>
                </a:cubicBezTo>
                <a:close/>
              </a:path>
            </a:pathLst>
          </a:custGeom>
          <a:solidFill>
            <a:srgbClr val="25908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ea typeface="宋体" pitchFamily="2" charset="-122"/>
              </a:rPr>
              <a:t>01</a:t>
            </a:r>
            <a:endParaRPr lang="zh-CN" altLang="en-US" sz="320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23555" name="泪滴形 47"/>
          <p:cNvSpPr>
            <a:spLocks noChangeArrowheads="1"/>
          </p:cNvSpPr>
          <p:nvPr/>
        </p:nvSpPr>
        <p:spPr bwMode="auto">
          <a:xfrm>
            <a:off x="1936751" y="2799160"/>
            <a:ext cx="862013" cy="646509"/>
          </a:xfrm>
          <a:custGeom>
            <a:gdLst>
              <a:gd name="T0" fmla="*/ 0 w 1905000"/>
              <a:gd name="T1" fmla="*/ 88285 h 1905000"/>
              <a:gd name="T2" fmla="*/ 88285 w 1905000"/>
              <a:gd name="T3" fmla="*/ 0 h 1905000"/>
              <a:gd name="T4" fmla="*/ 176570 w 1905000"/>
              <a:gd name="T5" fmla="*/ 0 h 1905000"/>
              <a:gd name="T6" fmla="*/ 176570 w 1905000"/>
              <a:gd name="T7" fmla="*/ 88285 h 1905000"/>
              <a:gd name="T8" fmla="*/ 88285 w 1905000"/>
              <a:gd name="T9" fmla="*/ 176570 h 1905000"/>
              <a:gd name="T10" fmla="*/ 0 w 1905000"/>
              <a:gd name="T11" fmla="*/ 88285 h 19050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905000"/>
              <a:gd name="T19" fmla="*/ 0 h 1905000"/>
              <a:gd name="T20" fmla="*/ 1905000 w 1905000"/>
              <a:gd name="T21" fmla="*/ 1905000 h 1905000"/>
            </a:gdLst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905000" h="1905000">
                <a:moveTo>
                  <a:pt x="0" y="952500"/>
                </a:moveTo>
                <a:cubicBezTo>
                  <a:pt x="0" y="426449"/>
                  <a:pt x="426449" y="0"/>
                  <a:pt x="952500" y="0"/>
                </a:cubicBezTo>
                <a:lnTo>
                  <a:pt x="1905000" y="0"/>
                </a:lnTo>
                <a:lnTo>
                  <a:pt x="1905000" y="952500"/>
                </a:lnTo>
                <a:cubicBezTo>
                  <a:pt x="1905000" y="1478551"/>
                  <a:pt x="1478551" y="1905000"/>
                  <a:pt x="952500" y="1905000"/>
                </a:cubicBezTo>
                <a:cubicBezTo>
                  <a:pt x="426449" y="1905000"/>
                  <a:pt x="0" y="1478551"/>
                  <a:pt x="0" y="952500"/>
                </a:cubicBezTo>
                <a:close/>
              </a:path>
            </a:pathLst>
          </a:custGeom>
          <a:solidFill>
            <a:srgbClr val="D3A81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ea typeface="宋体" pitchFamily="2" charset="-122"/>
              </a:rPr>
              <a:t>02</a:t>
            </a:r>
            <a:endParaRPr lang="zh-CN" altLang="en-US" sz="320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22532" name="文本框 13"/>
          <p:cNvSpPr txBox="1">
            <a:spLocks noChangeArrowheads="1"/>
          </p:cNvSpPr>
          <p:nvPr/>
        </p:nvSpPr>
        <p:spPr bwMode="auto">
          <a:xfrm>
            <a:off x="2843214" y="1491854"/>
            <a:ext cx="4179887" cy="646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noProof="1">
                <a:solidFill>
                  <a:srgbClr val="FF0000"/>
                </a:solidFill>
                <a:latin typeface="黑体" panose="02010609060101010101" pitchFamily="49" charset="-122"/>
              </a:rPr>
              <a:t>写景（一、二句）——描写峨眉山的美丽景色。</a:t>
            </a:r>
          </a:p>
        </p:txBody>
      </p:sp>
      <p:sp>
        <p:nvSpPr>
          <p:cNvPr id="22533" name="文本框 14"/>
          <p:cNvSpPr txBox="1">
            <a:spLocks noChangeArrowheads="1"/>
          </p:cNvSpPr>
          <p:nvPr/>
        </p:nvSpPr>
        <p:spPr bwMode="auto">
          <a:xfrm>
            <a:off x="2843213" y="2799160"/>
            <a:ext cx="4324350" cy="646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noProof="1">
                <a:solidFill>
                  <a:srgbClr val="FF0000"/>
                </a:solidFill>
                <a:latin typeface="黑体" panose="02010609060101010101" pitchFamily="49" charset="-122"/>
              </a:rPr>
              <a:t>抒情（三、四句）——抒写对友人的怀念之情。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  <p:bldP spid="22532" grpId="0"/>
      <p:bldP spid="2253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Rectangle 3"/>
          <p:cNvSpPr>
            <a:spLocks noGrp="1" noRot="1" noChangeArrowheads="1"/>
          </p:cNvSpPr>
          <p:nvPr>
            <p:ph type="title"/>
          </p:nvPr>
        </p:nvSpPr>
        <p:spPr>
          <a:xfrm>
            <a:off x="827584" y="339502"/>
            <a:ext cx="7772400" cy="857250"/>
          </a:xfrm>
        </p:spPr>
        <p:txBody>
          <a:bodyPr/>
          <a:lstStyle/>
          <a:p>
            <a:r>
              <a:rPr lang="zh-CN" altLang="en-US" sz="4000" b="0" smtClean="0">
                <a:solidFill>
                  <a:srgbClr val="000000"/>
                </a:solidFill>
                <a:ea typeface="华文新魏" pitchFamily="2" charset="-122"/>
              </a:rPr>
              <a:t>想一想</a:t>
            </a:r>
          </a:p>
        </p:txBody>
      </p:sp>
      <p:sp>
        <p:nvSpPr>
          <p:cNvPr id="58372" name="Rectangle 4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882650" y="1376362"/>
            <a:ext cx="4625454" cy="547316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smtClean="0">
                <a:solidFill>
                  <a:srgbClr val="000000"/>
                </a:solidFill>
                <a:latin typeface="黑体" panose="02010609060101010101" pitchFamily="49" charset="-122"/>
                <a:ea typeface="黑体" pitchFamily="49" charset="-122"/>
              </a:rPr>
              <a:t>诗文表达了作者什么样的情感？</a:t>
            </a:r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882650" y="2450306"/>
            <a:ext cx="64008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000000"/>
                </a:solidFill>
                <a:latin typeface="黑体" panose="02010609060101010101" pitchFamily="49" charset="-122"/>
              </a:rPr>
              <a:t>1.</a:t>
            </a:r>
            <a:r>
              <a:rPr lang="zh-CN" altLang="en-US">
                <a:solidFill>
                  <a:srgbClr val="000000"/>
                </a:solidFill>
                <a:latin typeface="黑体" panose="02010609060101010101" pitchFamily="49" charset="-122"/>
              </a:rPr>
              <a:t>热爱大自然的浪漫情操。</a:t>
            </a:r>
          </a:p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000000"/>
                </a:solidFill>
                <a:latin typeface="黑体" panose="02010609060101010101" pitchFamily="49" charset="-122"/>
              </a:rPr>
              <a:t>2.</a:t>
            </a:r>
            <a:r>
              <a:rPr lang="zh-CN" altLang="en-US">
                <a:solidFill>
                  <a:srgbClr val="000000"/>
                </a:solidFill>
                <a:latin typeface="黑体" panose="02010609060101010101" pitchFamily="49" charset="-122"/>
              </a:rPr>
              <a:t>对故地（四川）的恋恋不舍之情。</a:t>
            </a:r>
          </a:p>
          <a:p>
            <a:pPr>
              <a:spcBef>
                <a:spcPct val="50000"/>
              </a:spcBef>
            </a:pPr>
            <a:r>
              <a:rPr lang="en-US" altLang="zh-CN">
                <a:solidFill>
                  <a:srgbClr val="000000"/>
                </a:solidFill>
                <a:latin typeface="黑体" panose="02010609060101010101" pitchFamily="49" charset="-122"/>
              </a:rPr>
              <a:t>3.</a:t>
            </a:r>
            <a:r>
              <a:rPr lang="zh-CN" altLang="en-US">
                <a:solidFill>
                  <a:srgbClr val="000000"/>
                </a:solidFill>
                <a:latin typeface="黑体" panose="02010609060101010101" pitchFamily="49" charset="-122"/>
              </a:rPr>
              <a:t>对故人的深深思念之情。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 build="p"/>
      <p:bldP spid="5837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Rectangle 3"/>
          <p:cNvSpPr>
            <a:spLocks noGrp="1" noRot="1" noChangeArrowheads="1"/>
          </p:cNvSpPr>
          <p:nvPr>
            <p:ph idx="4294967295"/>
          </p:nvPr>
        </p:nvSpPr>
        <p:spPr>
          <a:xfrm>
            <a:off x="4643438" y="1168004"/>
            <a:ext cx="3873500" cy="2883694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r>
              <a:rPr lang="en-US" altLang="zh-CN" sz="2000" smtClean="0">
                <a:solidFill>
                  <a:srgbClr val="000000"/>
                </a:solidFill>
                <a:latin typeface="黑体" panose="02010609060101010101" pitchFamily="49" charset="-122"/>
                <a:ea typeface="黑体" pitchFamily="49" charset="-122"/>
              </a:rPr>
              <a:t>《</a:t>
            </a:r>
            <a:r>
              <a:rPr sz="2000" smtClean="0">
                <a:solidFill>
                  <a:srgbClr val="000000"/>
                </a:solidFill>
                <a:latin typeface="黑体" panose="02010609060101010101" pitchFamily="49" charset="-122"/>
                <a:ea typeface="黑体" pitchFamily="49" charset="-122"/>
              </a:rPr>
              <a:t>峨眉山月歌</a:t>
            </a:r>
            <a:r>
              <a:rPr lang="en-US" altLang="zh-CN" sz="2000" smtClean="0">
                <a:solidFill>
                  <a:srgbClr val="000000"/>
                </a:solidFill>
                <a:latin typeface="黑体" panose="02010609060101010101" pitchFamily="49" charset="-122"/>
                <a:ea typeface="黑体" pitchFamily="49" charset="-122"/>
              </a:rPr>
              <a:t>》</a:t>
            </a:r>
            <a:r>
              <a:rPr sz="2000" smtClean="0">
                <a:solidFill>
                  <a:srgbClr val="000000"/>
                </a:solidFill>
                <a:latin typeface="黑体" panose="02010609060101010101" pitchFamily="49" charset="-122"/>
                <a:ea typeface="黑体" pitchFamily="49" charset="-122"/>
              </a:rPr>
              <a:t>是唐代诗人李白初离四川时所作。诗的意境清新，语言浅近，音韵流畅，描写了月映清江的美景，抒发了作者秋夜行船时思念故乡和友人的感情。</a:t>
            </a:r>
          </a:p>
        </p:txBody>
      </p:sp>
      <p:sp>
        <p:nvSpPr>
          <p:cNvPr id="24578" name="文本框 1"/>
          <p:cNvSpPr txBox="1">
            <a:spLocks noChangeArrowheads="1"/>
          </p:cNvSpPr>
          <p:nvPr/>
        </p:nvSpPr>
        <p:spPr bwMode="auto">
          <a:xfrm>
            <a:off x="539751" y="303610"/>
            <a:ext cx="191452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</a:rPr>
              <a:t>主旨</a:t>
            </a:r>
          </a:p>
        </p:txBody>
      </p:sp>
      <p:pic>
        <p:nvPicPr>
          <p:cNvPr id="2560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79388" y="1329929"/>
            <a:ext cx="4076700" cy="2035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7" grpId="0" build="p"/>
      <p:bldP spid="2457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5" name="图片 45057" descr="image07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65526" y="391716"/>
            <a:ext cx="5578475" cy="4751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副标题 4098"/>
          <p:cNvSpPr>
            <a:spLocks noGrp="1" noRot="1" noChangeArrowheads="1"/>
          </p:cNvSpPr>
          <p:nvPr>
            <p:ph type="subTitle" idx="1"/>
          </p:nvPr>
        </p:nvSpPr>
        <p:spPr>
          <a:xfrm>
            <a:off x="591295" y="1347614"/>
            <a:ext cx="8545512" cy="3374231"/>
          </a:xfrm>
        </p:spPr>
        <p:txBody>
          <a:bodyPr/>
          <a:lstStyle/>
          <a:p>
            <a:pPr algn="l">
              <a:lnSpc>
                <a:spcPct val="150000"/>
              </a:lnSpc>
            </a:pPr>
            <a:r>
              <a:rPr lang="en-US" altLang="zh-CN" smtClean="0">
                <a:solidFill>
                  <a:srgbClr val="30303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smtClean="0">
                <a:solidFill>
                  <a:srgbClr val="30303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又闻子规啼夜月，愁空山。”</a:t>
            </a:r>
          </a:p>
          <a:p>
            <a:pPr algn="l">
              <a:lnSpc>
                <a:spcPct val="150000"/>
              </a:lnSpc>
            </a:pPr>
            <a:r>
              <a:rPr smtClean="0">
                <a:solidFill>
                  <a:srgbClr val="30303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“我歌月徘徊，我舞影零乱。”</a:t>
            </a:r>
          </a:p>
          <a:p>
            <a:pPr algn="l">
              <a:lnSpc>
                <a:spcPct val="150000"/>
              </a:lnSpc>
            </a:pPr>
            <a:r>
              <a:rPr smtClean="0">
                <a:solidFill>
                  <a:srgbClr val="30303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“举杯邀明月，对影成三人。”</a:t>
            </a:r>
          </a:p>
          <a:p>
            <a:pPr algn="l">
              <a:lnSpc>
                <a:spcPct val="150000"/>
              </a:lnSpc>
            </a:pPr>
            <a:r>
              <a:rPr lang="en-US" altLang="zh-CN" smtClean="0">
                <a:solidFill>
                  <a:srgbClr val="30303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smtClean="0">
                <a:solidFill>
                  <a:srgbClr val="30303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我寄愁心与明月，随君直到夜郎西。</a:t>
            </a:r>
            <a:r>
              <a:rPr lang="en-US" altLang="zh-CN" smtClean="0">
                <a:solidFill>
                  <a:srgbClr val="30303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endParaRPr smtClean="0">
              <a:solidFill>
                <a:srgbClr val="30303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>
              <a:lnSpc>
                <a:spcPct val="150000"/>
              </a:lnSpc>
            </a:pPr>
            <a:r>
              <a:rPr smtClean="0">
                <a:solidFill>
                  <a:srgbClr val="30303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“俱怀逸兴壮思飞，欲上青天揽明月。</a:t>
            </a:r>
          </a:p>
          <a:p>
            <a:pPr algn="l">
              <a:lnSpc>
                <a:spcPct val="150000"/>
              </a:lnSpc>
            </a:pPr>
            <a:r>
              <a:rPr smtClean="0">
                <a:solidFill>
                  <a:srgbClr val="30303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抽刀断水水更流，举杯销愁愁更愁。”</a:t>
            </a:r>
            <a:endParaRPr sz="1400" b="1" smtClean="0">
              <a:solidFill>
                <a:srgbClr val="FF9966"/>
              </a:solidFill>
            </a:endParaRPr>
          </a:p>
        </p:txBody>
      </p:sp>
      <p:sp>
        <p:nvSpPr>
          <p:cNvPr id="2" name="标题 1"/>
          <p:cNvSpPr>
            <a:spLocks noGrp="1" noRot="1"/>
          </p:cNvSpPr>
          <p:nvPr>
            <p:ph type="title"/>
          </p:nvPr>
        </p:nvSpPr>
        <p:spPr>
          <a:xfrm>
            <a:off x="0" y="267494"/>
            <a:ext cx="7059769" cy="908093"/>
          </a:xfrm>
        </p:spPr>
        <p:txBody>
          <a:bodyPr anchor="ctr"/>
          <a:lstStyle/>
          <a:p>
            <a:r>
              <a:rPr lang="zh-CN" altLang="en-US" sz="4400" noProof="1"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楷体" panose="02010609060101010101" charset="-122"/>
                <a:ea typeface="楷体" panose="02010609060101010101" charset="-122"/>
              </a:rPr>
              <a:t>李白笔下的月光世界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041401" y="1957388"/>
            <a:ext cx="7059613" cy="907256"/>
          </a:xfrm>
        </p:spPr>
        <p:txBody>
          <a:bodyPr anchor="ctr"/>
          <a:lstStyle/>
          <a:p>
            <a:r>
              <a:rPr lang="zh-CN" altLang="en-US" sz="4400" b="0" smtClean="0">
                <a:solidFill>
                  <a:srgbClr val="3376AD"/>
                </a:solidFill>
                <a:ea typeface="黑体" pitchFamily="49" charset="-122"/>
              </a:rPr>
              <a:t>古典诗歌的意象</a:t>
            </a:r>
            <a:r>
              <a:rPr lang="zh-CN" altLang="en-US" sz="2000" b="0" smtClean="0">
                <a:solidFill>
                  <a:srgbClr val="3376AD"/>
                </a:solidFill>
              </a:rPr>
              <a:t> </a:t>
            </a:r>
            <a:endParaRPr lang="zh-CN" altLang="en-US" sz="2000" b="0" smtClean="0">
              <a:solidFill>
                <a:srgbClr val="3376AD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3"/>
          <p:cNvSpPr>
            <a:spLocks noGrp="1"/>
          </p:cNvSpPr>
          <p:nvPr>
            <p:ph idx="1"/>
          </p:nvPr>
        </p:nvSpPr>
        <p:spPr>
          <a:xfrm>
            <a:off x="251520" y="339502"/>
            <a:ext cx="8229600" cy="4643438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en-US" altLang="zh-CN" sz="2000" b="1" noProof="1">
                <a:solidFill>
                  <a:srgbClr val="FF0000"/>
                </a:solidFill>
              </a:rPr>
              <a:t>1</a:t>
            </a:r>
            <a:r>
              <a:rPr sz="2000" b="1" noProof="1">
                <a:solidFill>
                  <a:srgbClr val="FF0000"/>
                </a:solidFill>
              </a:rPr>
              <a:t>、送别类</a:t>
            </a:r>
            <a:r>
              <a:rPr lang="en-US" altLang="zh-CN" sz="2000" b="1" noProof="1">
                <a:solidFill>
                  <a:srgbClr val="FF0000"/>
                </a:solidFill>
              </a:rPr>
              <a:t>(</a:t>
            </a:r>
            <a:r>
              <a:rPr sz="2000" b="1" noProof="1">
                <a:solidFill>
                  <a:srgbClr val="FF0000"/>
                </a:solidFill>
              </a:rPr>
              <a:t>或表达依依不舍之情，或叙写别后思念</a:t>
            </a:r>
            <a:r>
              <a:rPr lang="en-US" altLang="zh-CN" sz="2000" b="1" noProof="1">
                <a:solidFill>
                  <a:srgbClr val="FF0000"/>
                </a:solidFill>
              </a:rPr>
              <a:t>)</a:t>
            </a:r>
            <a:endParaRPr lang="en-US" altLang="zh-CN" sz="2000" noProof="1">
              <a:solidFill>
                <a:srgbClr val="FF0000"/>
              </a:solidFill>
            </a:endParaRPr>
          </a:p>
          <a:p>
            <a:pPr marL="609600" indent="-609600"/>
            <a:endParaRPr sz="2000" noProof="1"/>
          </a:p>
          <a:p>
            <a:pPr marL="0" indent="0">
              <a:buFont typeface="Wingdings 2" pitchFamily="18" charset="2"/>
              <a:buNone/>
            </a:pPr>
            <a:r>
              <a:rPr sz="2000" noProof="1"/>
              <a:t>（</a:t>
            </a:r>
            <a:r>
              <a:rPr lang="en-US" altLang="zh-CN" sz="2000" noProof="1"/>
              <a:t>1</a:t>
            </a:r>
            <a:r>
              <a:rPr sz="2000" noProof="1"/>
              <a:t>）柳。 </a:t>
            </a:r>
          </a:p>
          <a:p>
            <a:pPr marL="609600" indent="-609600">
              <a:buFont typeface="Wingdings 2" pitchFamily="18" charset="2"/>
              <a:buNone/>
            </a:pPr>
            <a:r>
              <a:rPr sz="2000" noProof="1"/>
              <a:t>    </a:t>
            </a:r>
            <a:r>
              <a:rPr sz="2000" noProof="1">
                <a:solidFill>
                  <a:schemeClr val="tx1">
                    <a:lumMod val="50000"/>
                  </a:schemeClr>
                </a:solidFill>
              </a:rPr>
              <a:t>它源于</a:t>
            </a:r>
            <a:r>
              <a:rPr lang="en-US" altLang="zh-CN" sz="2000" noProof="1">
                <a:solidFill>
                  <a:schemeClr val="tx1">
                    <a:lumMod val="50000"/>
                  </a:schemeClr>
                </a:solidFill>
              </a:rPr>
              <a:t>《</a:t>
            </a:r>
            <a:r>
              <a:rPr sz="2000" noProof="1">
                <a:solidFill>
                  <a:schemeClr val="tx1">
                    <a:lumMod val="50000"/>
                  </a:schemeClr>
                </a:solidFill>
              </a:rPr>
              <a:t>诗经</a:t>
            </a:r>
            <a:r>
              <a:rPr lang="en-US" altLang="zh-CN" sz="2000" noProof="1">
                <a:solidFill>
                  <a:schemeClr val="tx1">
                    <a:lumMod val="50000"/>
                  </a:schemeClr>
                </a:solidFill>
              </a:rPr>
              <a:t>·</a:t>
            </a:r>
            <a:r>
              <a:rPr sz="2000" noProof="1">
                <a:solidFill>
                  <a:schemeClr val="tx1">
                    <a:lumMod val="50000"/>
                  </a:schemeClr>
                </a:solidFill>
              </a:rPr>
              <a:t>小雅</a:t>
            </a:r>
            <a:r>
              <a:rPr lang="en-US" altLang="zh-CN" sz="2000" noProof="1">
                <a:solidFill>
                  <a:schemeClr val="tx1">
                    <a:lumMod val="50000"/>
                  </a:schemeClr>
                </a:solidFill>
              </a:rPr>
              <a:t>·</a:t>
            </a:r>
            <a:r>
              <a:rPr sz="2000" noProof="1">
                <a:solidFill>
                  <a:schemeClr val="tx1">
                    <a:lumMod val="50000"/>
                  </a:schemeClr>
                </a:solidFill>
              </a:rPr>
              <a:t>采薇</a:t>
            </a:r>
            <a:r>
              <a:rPr lang="en-US" altLang="zh-CN" sz="2000" noProof="1">
                <a:solidFill>
                  <a:schemeClr val="tx1">
                    <a:lumMod val="50000"/>
                  </a:schemeClr>
                </a:solidFill>
              </a:rPr>
              <a:t>》“</a:t>
            </a:r>
            <a:r>
              <a:rPr sz="2000" noProof="1">
                <a:solidFill>
                  <a:schemeClr val="tx1">
                    <a:lumMod val="50000"/>
                  </a:schemeClr>
                </a:solidFill>
              </a:rPr>
              <a:t>昔我往矣，杨柳依依；今我来思，雨雪霏霏”，杨柳的依依之态和惜别的依依之情融合在一起。“柳”与“留”谐音，古人在送别之时，往往</a:t>
            </a:r>
            <a:r>
              <a:rPr sz="2000" noProof="1">
                <a:gradFill>
                  <a:gsLst>
                    <a:gs pos="0">
                      <a:srgbClr val="FE4444"/>
                    </a:gs>
                    <a:gs pos="100000">
                      <a:srgbClr val="832B2B"/>
                    </a:gs>
                  </a:gsLst>
                  <a:lin scaled="0"/>
                </a:gradFill>
              </a:rPr>
              <a:t>折柳相送</a:t>
            </a:r>
            <a:r>
              <a:rPr sz="2000" noProof="1">
                <a:solidFill>
                  <a:schemeClr val="tx1">
                    <a:lumMod val="50000"/>
                  </a:schemeClr>
                </a:solidFill>
              </a:rPr>
              <a:t>，以表达</a:t>
            </a:r>
            <a:r>
              <a:rPr sz="2000" noProof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</a:rPr>
              <a:t>依依惜别的深情</a:t>
            </a:r>
            <a:r>
              <a:rPr sz="2000" noProof="1">
                <a:solidFill>
                  <a:schemeClr val="tx1">
                    <a:lumMod val="50000"/>
                  </a:schemeClr>
                </a:solidFill>
              </a:rPr>
              <a:t>，以至许多文人用它来传达怨别、怀远等情思。如柳永</a:t>
            </a:r>
            <a:r>
              <a:rPr lang="en-US" altLang="zh-CN" sz="2000" noProof="1">
                <a:solidFill>
                  <a:schemeClr val="tx1">
                    <a:lumMod val="50000"/>
                  </a:schemeClr>
                </a:solidFill>
              </a:rPr>
              <a:t>《</a:t>
            </a:r>
            <a:r>
              <a:rPr sz="2000" noProof="1">
                <a:solidFill>
                  <a:schemeClr val="tx1">
                    <a:lumMod val="50000"/>
                  </a:schemeClr>
                </a:solidFill>
              </a:rPr>
              <a:t>雨霖铃</a:t>
            </a:r>
            <a:r>
              <a:rPr lang="en-US" altLang="zh-CN" sz="2000" noProof="1">
                <a:solidFill>
                  <a:schemeClr val="tx1">
                    <a:lumMod val="50000"/>
                  </a:schemeClr>
                </a:solidFill>
              </a:rPr>
              <a:t>》</a:t>
            </a:r>
            <a:r>
              <a:rPr sz="2000" noProof="1">
                <a:solidFill>
                  <a:schemeClr val="tx1">
                    <a:lumMod val="50000"/>
                  </a:schemeClr>
                </a:solidFill>
              </a:rPr>
              <a:t>词中的“今宵酒醒何处？杨柳岸，晓风残月”等。</a:t>
            </a:r>
            <a:r>
              <a:rPr sz="2000" noProof="1"/>
              <a:t> 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https://d.book118.com/667131001060006043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EMPLATE_CATEGORY" val="custom"/>
  <p:tag name="KSO_WM_TEMPLATE_INDEX" val="274"/>
</p:tagLst>
</file>

<file path=ppt/tags/tag2.xml><?xml version="1.0" encoding="utf-8"?>
<p:tagLst xmlns:p="http://schemas.openxmlformats.org/presentationml/2006/main">
  <p:tag name="KSO_WM_TEMPLATE_CATEGORY" val="custom"/>
  <p:tag name="KSO_WM_TEMPLATE_INDEX" val="274"/>
</p:tagLst>
</file>

<file path=ppt/tags/tag3.xml><?xml version="1.0" encoding="utf-8"?>
<p:tagLst xmlns:p="http://schemas.openxmlformats.org/presentationml/2006/main">
  <p:tag name="KSO_WM_BEAUTIFY_FLAG" val="#wm#"/>
  <p:tag name="KSO_WM_SLIDE_ID" val="custom274_4"/>
  <p:tag name="KSO_WM_SLIDE_INDEX" val="4"/>
  <p:tag name="KSO_WM_SLIDE_ITEM_CNT" val="2"/>
  <p:tag name="KSO_WM_SLIDE_LAYOUT" val="a_f_d"/>
  <p:tag name="KSO_WM_SLIDE_LAYOUT_CNT" val="1_1_1"/>
  <p:tag name="KSO_WM_SLIDE_POSITION" val="77*103"/>
  <p:tag name="KSO_WM_SLIDE_SIZE" val="579*377"/>
  <p:tag name="KSO_WM_SLIDE_TYPE" val="text"/>
  <p:tag name="KSO_WM_TAG_VERSION" val="1.0"/>
  <p:tag name="KSO_WM_TEMPLATE_CATEGORY" val="custom"/>
  <p:tag name="KSO_WM_TEMPLATE_INDEX" val="274"/>
</p:tagLst>
</file>

<file path=ppt/tags/tag4.xml><?xml version="1.0" encoding="utf-8"?>
<p:tagLst xmlns:p="http://schemas.openxmlformats.org/presentationml/2006/main">
  <p:tag name="KSO_WM_BEAUTIFY_FLAG" val="#wm#"/>
  <p:tag name="KSO_WM_SLIDE_ID" val="custom274_2"/>
  <p:tag name="KSO_WM_SLIDE_INDEX" val="2"/>
  <p:tag name="KSO_WM_SLIDE_ITEM_CNT" val="1"/>
  <p:tag name="KSO_WM_SLIDE_LAYOUT" val="a_f"/>
  <p:tag name="KSO_WM_SLIDE_LAYOUT_CNT" val="1_1"/>
  <p:tag name="KSO_WM_SLIDE_POSITION" val="84*125"/>
  <p:tag name="KSO_WM_SLIDE_SIZE" val="586*369"/>
  <p:tag name="KSO_WM_SLIDE_TYPE" val="text"/>
  <p:tag name="KSO_WM_TAG_VERSION" val="1.0"/>
  <p:tag name="KSO_WM_TEMPLATE_CATEGORY" val="custom"/>
  <p:tag name="KSO_WM_TEMPLATE_INDEX" val="274"/>
</p:tagLst>
</file>

<file path=ppt/tags/tag5.xml><?xml version="1.0" encoding="utf-8"?>
<p:tagLst xmlns:p="http://schemas.openxmlformats.org/presentationml/2006/main">
  <p:tag name="KSO_WM_BEAUTIFY_FLAG" val="#wm#"/>
  <p:tag name="KSO_WM_SLIDE_ID" val="custom274_2"/>
  <p:tag name="KSO_WM_SLIDE_INDEX" val="2"/>
  <p:tag name="KSO_WM_SLIDE_ITEM_CNT" val="1"/>
  <p:tag name="KSO_WM_SLIDE_LAYOUT" val="a_f"/>
  <p:tag name="KSO_WM_SLIDE_LAYOUT_CNT" val="1_1"/>
  <p:tag name="KSO_WM_SLIDE_POSITION" val="84*125"/>
  <p:tag name="KSO_WM_SLIDE_SIZE" val="586*369"/>
  <p:tag name="KSO_WM_SLIDE_TYPE" val="text"/>
  <p:tag name="KSO_WM_TAG_VERSION" val="1.0"/>
  <p:tag name="KSO_WM_TEMPLATE_CATEGORY" val="custom"/>
  <p:tag name="KSO_WM_TEMPLATE_INDEX" val="274"/>
</p:tagLst>
</file>

<file path=ppt/tags/tag6.xml><?xml version="1.0" encoding="utf-8"?>
<p:tagLst xmlns:p="http://schemas.openxmlformats.org/presentationml/2006/main">
  <p:tag name="KSO_WM_BEAUTIFY_FLAG" val="#wm#"/>
  <p:tag name="KSO_WM_SLIDE_ID" val="custom274_2"/>
  <p:tag name="KSO_WM_SLIDE_INDEX" val="2"/>
  <p:tag name="KSO_WM_SLIDE_ITEM_CNT" val="1"/>
  <p:tag name="KSO_WM_SLIDE_LAYOUT" val="a_f"/>
  <p:tag name="KSO_WM_SLIDE_LAYOUT_CNT" val="1_1"/>
  <p:tag name="KSO_WM_SLIDE_POSITION" val="84*125"/>
  <p:tag name="KSO_WM_SLIDE_SIZE" val="586*369"/>
  <p:tag name="KSO_WM_SLIDE_TYPE" val="text"/>
  <p:tag name="KSO_WM_TAG_VERSION" val="1.0"/>
  <p:tag name="KSO_WM_TEMPLATE_CATEGORY" val="custom"/>
  <p:tag name="KSO_WM_TEMPLATE_INDEX" val="274"/>
</p:tagLst>
</file>

<file path=ppt/tags/tag7.xml><?xml version="1.0" encoding="utf-8"?>
<p:tagLst xmlns:p="http://schemas.openxmlformats.org/presentationml/2006/main">
  <p:tag name="KSO_WM_TEMPLATE_CATEGORY" val="custom"/>
  <p:tag name="KSO_WM_TEMPLATE_INDEX" val="274"/>
</p:tagLst>
</file>

<file path=ppt/tags/tag8.xml><?xml version="1.0" encoding="utf-8"?>
<p:tagLst xmlns:p="http://schemas.openxmlformats.org/presentationml/2006/main">
  <p:tag name="KSO_WM_BEAUTIFY_FLAG" val="#wm#"/>
  <p:tag name="KSO_WM_DIAGRAM_GROUP_CODE" val="l1-2"/>
  <p:tag name="KSO_WM_SLIDE_ID" val="custom274_14"/>
  <p:tag name="KSO_WM_SLIDE_INDEX" val="14"/>
  <p:tag name="KSO_WM_SLIDE_ITEM_CNT" val="2"/>
  <p:tag name="KSO_WM_SLIDE_LAYOUT" val="a_l"/>
  <p:tag name="KSO_WM_SLIDE_LAYOUT_CNT" val="1_1"/>
  <p:tag name="KSO_WM_SLIDE_POSITION" val="203*201"/>
  <p:tag name="KSO_WM_SLIDE_SIZE" val="314*206"/>
  <p:tag name="KSO_WM_SLIDE_TYPE" val="text"/>
  <p:tag name="KSO_WM_TAG_VERSION" val="1.0"/>
  <p:tag name="KSO_WM_TEMPLATE_CATEGORY" val="custom"/>
  <p:tag name="KSO_WM_TEMPLATE_INDEX" val="274"/>
</p:tagLst>
</file>

<file path=ppt/tags/tag9.xml><?xml version="1.0" encoding="utf-8"?>
<p:tagLst xmlns:p="http://schemas.openxmlformats.org/presentationml/2006/main">
  <p:tag name="KSO_WM_TEMPLATE_CATEGORY" val="custom"/>
  <p:tag name="KSO_WM_TEMPLATE_INDEX" val="274"/>
</p:tagLst>
</file>

<file path=ppt/tags/tag10.xml><?xml version="1.0" encoding="utf-8"?>
<p:tagLst xmlns:p="http://schemas.openxmlformats.org/presentationml/2006/main">
  <p:tag name="KSO_WM_TEMPLATE_CATEGORY" val="custom"/>
  <p:tag name="KSO_WM_TEMPLATE_INDEX" val="274"/>
</p:tagLst>
</file>

<file path=ppt/tags/tag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自定义 435">
      <a:dk1>
        <a:srgbClr val="5F5F5F"/>
      </a:dk1>
      <a:lt1>
        <a:srgbClr val="FFFFFF"/>
      </a:lt1>
      <a:dk2>
        <a:srgbClr val="5F5F5F"/>
      </a:dk2>
      <a:lt2>
        <a:srgbClr val="FFFFFF"/>
      </a:lt2>
      <a:accent1>
        <a:srgbClr val="5B9BCF"/>
      </a:accent1>
      <a:accent2>
        <a:srgbClr val="00B0F0"/>
      </a:accent2>
      <a:accent3>
        <a:srgbClr val="8A76E0"/>
      </a:accent3>
      <a:accent4>
        <a:srgbClr val="9439AD"/>
      </a:accent4>
      <a:accent5>
        <a:srgbClr val="A2CE47"/>
      </a:accent5>
      <a:accent6>
        <a:srgbClr val="F3731E"/>
      </a:accent6>
      <a:hlink>
        <a:srgbClr val="00B0F0"/>
      </a:hlink>
      <a:folHlink>
        <a:srgbClr val="AFB2B4"/>
      </a:folHlink>
    </a:clrScheme>
    <a:fontScheme name="KSO主题5">
      <a:majorFont>
        <a:latin typeface="Broadway"/>
        <a:ea typeface="微软雅黑"/>
        <a:cs typeface="Arial"/>
      </a:majorFont>
      <a:minorFont>
        <a:latin typeface="Calibri"/>
        <a:ea typeface="幼圆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>
        <ns0:ln>
          <ns0:noFill/>
        </ns0:ln>
      </ns0:spPr>
      <ns0:bodyPr rtlCol="0" anchor="ctr"/>
      <ns0:lstStyle>
        <ns0:defPPr algn="ctr">
          <ns0:defRPr/>
        </ns0:defPPr>
      </ns0:lstStyle>
      <ns0:style>
        <ns0:lnRef idx="2">
          <ns0:schemeClr val="accent1">
            <ns0:shade val="50000"/>
          </ns0:schemeClr>
        </ns0:lnRef>
        <ns0:fillRef idx="1">
          <ns0:schemeClr val="accent1"/>
        </ns0:fillRef>
        <ns0:effectRef idx="0">
          <ns0:schemeClr val="accent1"/>
        </ns0:effectRef>
        <ns0:fontRef idx="minor">
          <ns0:schemeClr val="lt1"/>
        </ns0:fontRef>
      </ns0:style>
    </ns0:spDef>
    <ns0:txDef>
      <ns0:spPr>
        <ns0:noFill/>
      </ns0:spPr>
      <ns0:bodyPr wrap="none" rtlCol="0">
        <ns0:spAutoFit/>
      </ns0:bodyPr>
      <ns0:lstStyle>
        <ns0:defPPr>
          <ns0:lnSpc>
            <ns0:spcPct val="130000"/>
          </ns0:lnSpc>
          <ns0:defRPr sz="1400" dirty="0" smtClean="0">
            <ns0:latin typeface="Arial" panose="020B0604020202020204" pitchFamily="34" charset="0"/>
            <ns0:ea typeface="微软雅黑" panose="020B0503020204020204" pitchFamily="34" charset="-122"/>
          </ns0:defRPr>
        </ns0:defPPr>
      </ns0:lstStyle>
    </ns0:tx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自定义 435">
      <a:dk1>
        <a:srgbClr val="5F5F5F"/>
      </a:dk1>
      <a:lt1>
        <a:srgbClr val="FFFFFF"/>
      </a:lt1>
      <a:dk2>
        <a:srgbClr val="5F5F5F"/>
      </a:dk2>
      <a:lt2>
        <a:srgbClr val="FFFFFF"/>
      </a:lt2>
      <a:accent1>
        <a:srgbClr val="5B9BCF"/>
      </a:accent1>
      <a:accent2>
        <a:srgbClr val="00B0F0"/>
      </a:accent2>
      <a:accent3>
        <a:srgbClr val="8A76E0"/>
      </a:accent3>
      <a:accent4>
        <a:srgbClr val="9439AD"/>
      </a:accent4>
      <a:accent5>
        <a:srgbClr val="A2CE47"/>
      </a:accent5>
      <a:accent6>
        <a:srgbClr val="F3731E"/>
      </a:accent6>
      <a:hlink>
        <a:srgbClr val="00B0F0"/>
      </a:hlink>
      <a:folHlink>
        <a:srgbClr val="AFB2B4"/>
      </a:folHlink>
    </a:clrScheme>
    <a:fontScheme name="KSO主题5">
      <a:majorFont>
        <a:latin typeface="Broadway"/>
        <a:ea typeface="微软雅黑"/>
        <a:cs typeface="Arial"/>
      </a:majorFont>
      <a:minorFont>
        <a:latin typeface="Calibri"/>
        <a:ea typeface="幼圆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>
        <ns0:ln>
          <ns0:noFill/>
        </ns0:ln>
      </ns0:spPr>
      <ns0:bodyPr rtlCol="0" anchor="ctr"/>
      <ns0:lstStyle>
        <ns0:defPPr algn="ctr">
          <ns0:defRPr/>
        </ns0:defPPr>
      </ns0:lstStyle>
      <ns0:style>
        <ns0:lnRef idx="2">
          <ns0:schemeClr val="accent1">
            <ns0:shade val="50000"/>
          </ns0:schemeClr>
        </ns0:lnRef>
        <ns0:fillRef idx="1">
          <ns0:schemeClr val="accent1"/>
        </ns0:fillRef>
        <ns0:effectRef idx="0">
          <ns0:schemeClr val="accent1"/>
        </ns0:effectRef>
        <ns0:fontRef idx="minor">
          <ns0:schemeClr val="lt1"/>
        </ns0:fontRef>
      </ns0:style>
    </ns0:spDef>
    <ns0:txDef>
      <ns0:spPr>
        <ns0:noFill/>
      </ns0:spPr>
      <ns0:bodyPr wrap="none" rtlCol="0">
        <ns0:spAutoFit/>
      </ns0:bodyPr>
      <ns0:lstStyle>
        <ns0:defPPr>
          <ns0:lnSpc>
            <ns0:spcPct val="130000"/>
          </ns0:lnSpc>
          <ns0:defRPr sz="1400" dirty="0" smtClean="0">
            <ns0:latin typeface="Arial" panose="020B0604020202020204" pitchFamily="34" charset="0"/>
            <ns0:ea typeface="微软雅黑" panose="020B0503020204020204" pitchFamily="34" charset="-122"/>
          </ns0:defRPr>
        </ns0:defPPr>
      </ns0:lstStyle>
    </ns0:tx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4.xml><?xml version="1.0" encoding="utf-8"?>
<a:theme xmlns:r="http://schemas.openxmlformats.org/officeDocument/2006/relationships" xmlns:a="http://schemas.openxmlformats.org/drawingml/2006/main" name="0">
  <a:themeElements>
    <a:clrScheme name="自定义 435">
      <a:dk1>
        <a:srgbClr val="5F5F5F"/>
      </a:dk1>
      <a:lt1>
        <a:srgbClr val="FFFFFF"/>
      </a:lt1>
      <a:dk2>
        <a:srgbClr val="5F5F5F"/>
      </a:dk2>
      <a:lt2>
        <a:srgbClr val="FFFFFF"/>
      </a:lt2>
      <a:accent1>
        <a:srgbClr val="5B9BCF"/>
      </a:accent1>
      <a:accent2>
        <a:srgbClr val="00B0F0"/>
      </a:accent2>
      <a:accent3>
        <a:srgbClr val="8A76E0"/>
      </a:accent3>
      <a:accent4>
        <a:srgbClr val="9439AD"/>
      </a:accent4>
      <a:accent5>
        <a:srgbClr val="A2CE47"/>
      </a:accent5>
      <a:accent6>
        <a:srgbClr val="F3731E"/>
      </a:accent6>
      <a:hlink>
        <a:srgbClr val="00B0F0"/>
      </a:hlink>
      <a:folHlink>
        <a:srgbClr val="AFB2B4"/>
      </a:folHlink>
    </a:clrScheme>
    <a:fontScheme name="KSO主题5">
      <a:majorFont>
        <a:latin typeface="Broadway"/>
        <a:ea typeface="微软雅黑"/>
        <a:cs typeface="Arial"/>
      </a:majorFont>
      <a:minorFont>
        <a:latin typeface="Calibri"/>
        <a:ea typeface="幼圆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>
        <ns0:ln>
          <ns0:noFill/>
        </ns0:ln>
      </ns0:spPr>
      <ns0:bodyPr rtlCol="0" anchor="ctr"/>
      <ns0:lstStyle>
        <ns0:defPPr algn="ctr">
          <ns0:defRPr/>
        </ns0:defPPr>
      </ns0:lstStyle>
      <ns0:style>
        <ns0:lnRef idx="2">
          <ns0:schemeClr val="accent1">
            <ns0:shade val="50000"/>
          </ns0:schemeClr>
        </ns0:lnRef>
        <ns0:fillRef idx="1">
          <ns0:schemeClr val="accent1"/>
        </ns0:fillRef>
        <ns0:effectRef idx="0">
          <ns0:schemeClr val="accent1"/>
        </ns0:effectRef>
        <ns0:fontRef idx="minor">
          <ns0:schemeClr val="lt1"/>
        </ns0:fontRef>
      </ns0:style>
    </ns0:spDef>
    <ns0:txDef>
      <ns0:spPr>
        <ns0:noFill/>
      </ns0:spPr>
      <ns0:bodyPr wrap="none" rtlCol="0">
        <ns0:spAutoFit/>
      </ns0:bodyPr>
      <ns0:lstStyle>
        <ns0:defPPr>
          <ns0:lnSpc>
            <ns0:spcPct val="130000"/>
          </ns0:lnSpc>
          <ns0:defRPr sz="1400" dirty="0" smtClean="0">
            <ns0:latin typeface="Arial" panose="020B0604020202020204" pitchFamily="34" charset="0"/>
            <ns0:ea typeface="微软雅黑" panose="020B0503020204020204" pitchFamily="34" charset="-122"/>
          </ns0:defRPr>
        </ns0:defPPr>
      </ns0:lstStyle>
    </ns0:tx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2">
      <vt:lpstr>Arial</vt:lpstr>
      <vt:lpstr>Calibri</vt:lpstr>
      <vt:lpstr>Broadway</vt:lpstr>
      <vt:lpstr>微软雅黑</vt:lpstr>
      <vt:lpstr>幼圆</vt:lpstr>
      <vt:lpstr>Wingdings 2</vt:lpstr>
      <vt:lpstr>黑体</vt:lpstr>
      <vt:lpstr>Times New Roman</vt:lpstr>
      <vt:lpstr>隶书</vt:lpstr>
      <vt:lpstr>宋体</vt:lpstr>
      <vt:lpstr>楷体_GB2312</vt:lpstr>
      <vt:lpstr>新宋体</vt:lpstr>
      <vt:lpstr>华文新魏</vt:lpstr>
      <vt:lpstr>楷体</vt:lpstr>
      <vt:lpstr>Office Theme</vt:lpstr>
      <vt:lpstr>PowerPoint Presentation</vt:lpstr>
      <vt:lpstr>PowerPoint Presentation</vt:lpstr>
      <vt:lpstr>PowerPoint Presentation</vt:lpstr>
      <vt:lpstr>美丽的峨眉山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想一想，说一说</vt:lpstr>
      <vt:lpstr>PowerPoint Presentation</vt:lpstr>
      <vt:lpstr>想一想</vt:lpstr>
      <vt:lpstr>PowerPoint Presentation</vt:lpstr>
      <vt:lpstr>李白笔下的月光世界</vt:lpstr>
      <vt:lpstr>古典诗歌的意象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2024-09-17T04:52:21.465</cp:lastPrinted>
  <dcterms:created xsi:type="dcterms:W3CDTF">2024-09-16T20:52:21Z</dcterms:created>
  <dcterms:modified xsi:type="dcterms:W3CDTF">2024-09-16T20:52:23Z</dcterms:modified>
</cp:coreProperties>
</file>