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FB944-AB21-4779-998F-5E751E6B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53FB8-A58F-4574-BD44-2BD763A6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5B00B-0CC1-4168-9764-8A068E8A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4D101-CB28-4368-B55A-50A707FD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E469A-61C8-4554-8406-DBC601B6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CD7D7-6364-4843-8DDA-190FBD3B7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BC05F-6CD6-491B-B381-377BAD51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81BDD-C077-4374-BAFA-6B522048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838B1-3F3A-4598-AEDB-7E2832081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A615C-67A6-4EE9-A03E-01BBB48A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CAFE3-16DE-41BD-94D9-E0B896CE7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1045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流感患儿护理查房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流感患儿护理概述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流感患儿的日常护理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流感患儿的特殊护理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流感患儿的预防与控制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流感患儿的康复与随访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流感患儿护理概述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良好的护理能够减轻流感症状，加速康复过程，减少并发症的发生。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促进患儿康复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458" b="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在流感高发季节，对患儿进行护理查房可以降低交叉感染的风险，保护其他儿童和医护人员的健康。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通过护理查房，医护人员可以及时发现并处理患儿病情变化，提高医疗质量。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流感患儿护理的重要性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将患儿与其他患者隔离，定期对病房进行消毒，减少病毒传播。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密切观察患儿的病情变化，包括体温、呼吸、心率等指标，及时发现并处理异常情况。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关注患儿及家长的心理状态，提供必要的心理支持和疏导。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流感患儿护理的基本原则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定时记录患儿的体温、呼吸、心率等指标，评估病情状况。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按照医生的指示对患儿进行治疗和护理，包括药物治疗、物理降温等。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根据患儿的病情和年龄特点，提供合适的饮食和生活护理，如保持室内空气流通、提供充足的水分和营养等。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饮食与生活护理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向患儿及家长宣传流感预防知识，提高他们的预防意识和能力。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流感患儿护理的主要任务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流感患儿的日常护理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详细描述：提供营养丰富、易于消化的食物，如软烂的蔬菜、水果、瘦肉等，避免油腻、辛辣食物。保持充足的水分摄入，鼓励患儿多喝水或稀释的果汁。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适度休息与活动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保证患儿有足够的休息时间，年龄较小的患儿应尽量卧床休息，减少活动量。年龄较大的患儿可以在身体状况允许的情况下进行适当的活动，如散步、做游戏等，以增强体质。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注意观察患儿的体温、呼吸、心率等指标，以及咳嗽、流鼻涕、喉咙痛等症状的变化。记录病情发展情况，为医生提供准确的病情资料。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关注患儿心理状态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关注患儿的情绪变化，给予关爱和支持，缓解其紧张、焦虑等不良情绪。与患儿沟通时，语气要温和，态度要亲切，鼓励患儿积极配合治疗。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https://d.book118.com/667131045164006032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2024-09-06T00:41:33.931</cp:lastPrinted>
  <dcterms:created xsi:type="dcterms:W3CDTF">2024-09-05T16:41:33Z</dcterms:created>
  <dcterms:modified xsi:type="dcterms:W3CDTF">2024-09-05T16:41:35Z</dcterms:modified>
</cp:coreProperties>
</file>