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7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CA57CEA0-1272-4BB4-8E10-58163A0ACC02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9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9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9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9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0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0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0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0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0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05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06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0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08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09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AC7162-6BC2-40FD-B478-AAA716529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A8C0DE-24D3-46AD-8AD2-C3FF645EA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B92AD4-2A4C-4D55-A305-FABA5838CB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C8F4AB-B66D-454F-8CF8-F37F8353E6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2509C9-3899-4829-B62F-F99DB31F2F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B8FB73-61F9-4173-B3FF-F96B7FFC99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097B2A-D050-487E-AF17-FCFAFA387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A705AC-0E4F-4A74-A83F-E663F3FA1A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D2933B-593E-4398-8BDA-DDD911CC5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00E3D9-0D65-4647-9C19-7CCC2452B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C40B86-B961-4D3E-BA9E-CF20F4BA7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C2F55073-CE8F-4EEE-84FF-DB445E640852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5601CEA3-D3B9-4918-B134-DC78C43CA1E7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6.pn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6.pn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131064034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794880"/>
            <a:ext cx="10156320" cy="155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内科循证护理查房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331720" y="3364920"/>
            <a:ext cx="7678800" cy="39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              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cxnSp>
        <p:nvCxnSpPr>
          <p:cNvPr id="75" name="Connector 7"/>
          <p:cNvCxnSpPr/>
          <p:nvPr/>
        </p:nvCxnSpPr>
        <p:spPr>
          <a:xfrm>
            <a:off x="1310400" y="5256360"/>
            <a:ext cx="4785480" cy="360"/>
          </a:xfrm>
          <a:prstGeom prst="straightConnector1">
            <a:avLst/>
          </a:prstGeom>
          <a:ln w="9525">
            <a:solidFill>
              <a:srgbClr val="000000"/>
            </a:solidFill>
            <a:round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AutoShape 2"/>
          <p:cNvSpPr/>
          <p:nvPr/>
        </p:nvSpPr>
        <p:spPr>
          <a:xfrm>
            <a:off x="1140840" y="0"/>
            <a:ext cx="2808720" cy="34207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75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AutoShape 3"/>
          <p:cNvSpPr/>
          <p:nvPr/>
        </p:nvSpPr>
        <p:spPr>
          <a:xfrm>
            <a:off x="1140840" y="1983240"/>
            <a:ext cx="2808720" cy="28087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8" name="AutoShape 15"/>
          <p:cNvSpPr/>
          <p:nvPr/>
        </p:nvSpPr>
        <p:spPr>
          <a:xfrm>
            <a:off x="10235520" y="79920"/>
            <a:ext cx="1888920" cy="175536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8CDAC">
                  <a:alpha val="27000"/>
                </a:srgbClr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157284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内科循证护理查房的重要性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内科循证护理查房的操作步骤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内科循证护理查房的实施技巧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内科循证护理查房的案例分享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" name="TextBox 5"/>
          <p:cNvSpPr/>
          <p:nvPr/>
        </p:nvSpPr>
        <p:spPr>
          <a:xfrm>
            <a:off x="1000440" y="214848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611640" y="2481840"/>
            <a:ext cx="259200" cy="14083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51000"/>
                </a:srgbClr>
              </a:gs>
            </a:gsLst>
            <a:lin ang="5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611640" y="2352240"/>
            <a:ext cx="259200" cy="2592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527760" y="5812200"/>
            <a:ext cx="937440" cy="93744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8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4298400" y="0"/>
            <a:ext cx="668520" cy="191484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62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4298400" y="1581120"/>
            <a:ext cx="668520" cy="6685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0066680" y="5912640"/>
            <a:ext cx="531000" cy="53100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9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第一章 简介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内科循证护理查房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内科循证护理查房是指医务人员根据患者的具体情况，结合循证医学的理念，进行全面细致的查房工作。通过内科循证护理查房，可以更好地了解患者的病情、治疗效果，及时调整护理方案，提高护理质量。内科循证护理查房需要护士和医生密切合作，共同制定个性化的护理计划，实现护患互动。本章将介绍内科循证护理查房的重要性、操作步骤、实施技巧等内容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3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4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5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6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7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8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9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0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1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2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3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24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AutoShape 3"/>
          <p:cNvSpPr/>
          <p:nvPr/>
        </p:nvSpPr>
        <p:spPr>
          <a:xfrm>
            <a:off x="3853440" y="168156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AutoShape 4"/>
          <p:cNvSpPr/>
          <p:nvPr/>
        </p:nvSpPr>
        <p:spPr>
          <a:xfrm>
            <a:off x="385344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AutoShape 7"/>
          <p:cNvSpPr/>
          <p:nvPr/>
        </p:nvSpPr>
        <p:spPr>
          <a:xfrm>
            <a:off x="7873200" y="168156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AutoShape 8"/>
          <p:cNvSpPr/>
          <p:nvPr/>
        </p:nvSpPr>
        <p:spPr>
          <a:xfrm>
            <a:off x="787320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AutoShape 10"/>
          <p:cNvSpPr/>
          <p:nvPr/>
        </p:nvSpPr>
        <p:spPr>
          <a:xfrm>
            <a:off x="3853440" y="421308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AutoShape 11"/>
          <p:cNvSpPr/>
          <p:nvPr/>
        </p:nvSpPr>
        <p:spPr>
          <a:xfrm>
            <a:off x="385344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AutoShape 13"/>
          <p:cNvSpPr/>
          <p:nvPr/>
        </p:nvSpPr>
        <p:spPr>
          <a:xfrm>
            <a:off x="7873200" y="421308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AutoShape 14"/>
          <p:cNvSpPr/>
          <p:nvPr/>
        </p:nvSpPr>
        <p:spPr>
          <a:xfrm>
            <a:off x="787320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4" name="content.2.title"/>
          <p:cNvSpPr/>
          <p:nvPr/>
        </p:nvSpPr>
        <p:spPr>
          <a:xfrm>
            <a:off x="8046720" y="1557720"/>
            <a:ext cx="3318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查房内容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content"/>
          <p:cNvSpPr/>
          <p:nvPr/>
        </p:nvSpPr>
        <p:spPr>
          <a:xfrm>
            <a:off x="7984440" y="2090880"/>
            <a:ext cx="343368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患者病情变化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用药情况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护理措施效果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3992400" y="4109040"/>
            <a:ext cx="3337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content"/>
          <p:cNvSpPr/>
          <p:nvPr/>
        </p:nvSpPr>
        <p:spPr>
          <a:xfrm>
            <a:off x="3991680" y="4732560"/>
            <a:ext cx="3338640" cy="1361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0" name="content.4.title"/>
          <p:cNvSpPr/>
          <p:nvPr/>
        </p:nvSpPr>
        <p:spPr>
          <a:xfrm>
            <a:off x="8046720" y="4109040"/>
            <a:ext cx="3371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content"/>
          <p:cNvSpPr/>
          <p:nvPr/>
        </p:nvSpPr>
        <p:spPr>
          <a:xfrm>
            <a:off x="8046720" y="4669920"/>
            <a:ext cx="3371400" cy="142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内科循证护理查房的内容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3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1.title"/>
          <p:cNvSpPr/>
          <p:nvPr/>
        </p:nvSpPr>
        <p:spPr>
          <a:xfrm>
            <a:off x="3991680" y="1557720"/>
            <a:ext cx="33386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查房时间点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1.content"/>
          <p:cNvSpPr/>
          <p:nvPr/>
        </p:nvSpPr>
        <p:spPr>
          <a:xfrm>
            <a:off x="3991680" y="2090880"/>
            <a:ext cx="333864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一般在早晨或下午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医生和护士一起进行查房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46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47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8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9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0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1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2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3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4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5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6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7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8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9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0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1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2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3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4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5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6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67" name="Picture 4"/>
          <p:cNvSpPr/>
          <p:nvPr/>
        </p:nvSpPr>
        <p:spPr>
          <a:xfrm>
            <a:off x="139680" y="1806480"/>
            <a:ext cx="3119400" cy="415944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内科循证护理查房实践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内科循证护理查房实践中，护士应重点关注患者病情变化，及时反馈给医生，与医生共同制定最佳的护理方案。在实践中，护士还应注重查房记录的准确性和完整性，确保医疗团队可以及时了解患者情况，提供有效的护理服务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71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72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3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4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5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6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7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8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9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0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1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2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3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4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5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6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7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8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9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0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1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192" name="图片 99" descr="C:/Users/Administrator/Desktop/ppt模板/插画素材/图片1(4).png图片1(4)"/>
          <p:cNvPicPr/>
          <p:nvPr/>
        </p:nvPicPr>
        <p:blipFill>
          <a:blip r:embed="rId3"/>
          <a:srcRect t="570" b="570"/>
          <a:stretch>
            <a:fillRect/>
          </a:stretch>
        </p:blipFill>
        <p:spPr>
          <a:xfrm>
            <a:off x="10350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3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4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内科循证护理查房的重要性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6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内科循证护理查房对患者的益处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8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内科循证护理查房对患者的益处包括促进康复，及时调整治疗方案，提高治疗效果，预防并发症的发生，提高患者满意度。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9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0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220" name="图片 99" descr="C:/Users/Administrator/Desktop/ppt模板/插画素材/图片1(4).png图片1(4)"/>
          <p:cNvPicPr/>
          <p:nvPr/>
        </p:nvPicPr>
        <p:blipFill>
          <a:blip r:embed="rId3"/>
          <a:srcRect t="570" b="570"/>
          <a:stretch>
            <a:fillRect/>
          </a:stretch>
        </p:blipFill>
        <p:spPr>
          <a:xfrm>
            <a:off x="10350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1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2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3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4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5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6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7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8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0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内科循证护理查房对医护人员的益处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内科循证护理查房对医护人员的益处在于促进医护合作，提高护理水平，增加工作积极性。通过查房可以及时调整护理措施，增加护理技能的实践，提高护理水平。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33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34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5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6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7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8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9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0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1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2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3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4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5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6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7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8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9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0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1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2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3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54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6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5" name="AutoShape 2"/>
          <p:cNvSpPr/>
          <p:nvPr/>
        </p:nvSpPr>
        <p:spPr>
          <a:xfrm>
            <a:off x="9054360" y="2212200"/>
            <a:ext cx="2388600" cy="280332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6" name="AutoShape 2"/>
          <p:cNvSpPr/>
          <p:nvPr/>
        </p:nvSpPr>
        <p:spPr>
          <a:xfrm>
            <a:off x="6311880" y="2212200"/>
            <a:ext cx="2388600" cy="280332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7" name="AutoShape 2"/>
          <p:cNvSpPr/>
          <p:nvPr/>
        </p:nvSpPr>
        <p:spPr>
          <a:xfrm>
            <a:off x="3569400" y="2212200"/>
            <a:ext cx="2388600" cy="280332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8" name="AutoShape 2"/>
          <p:cNvSpPr/>
          <p:nvPr/>
        </p:nvSpPr>
        <p:spPr>
          <a:xfrm>
            <a:off x="729720" y="2164680"/>
            <a:ext cx="2388600" cy="28515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EB554D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9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60" name="content.2.title"/>
          <p:cNvSpPr/>
          <p:nvPr/>
        </p:nvSpPr>
        <p:spPr>
          <a:xfrm>
            <a:off x="3689640" y="15577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技术要求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1" name="content.2.content"/>
          <p:cNvSpPr/>
          <p:nvPr/>
        </p:nvSpPr>
        <p:spPr>
          <a:xfrm>
            <a:off x="3718080" y="2310120"/>
            <a:ext cx="206712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需要具备高专业技能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沟通能力要求高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2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63" name="content.3.title"/>
          <p:cNvSpPr/>
          <p:nvPr/>
        </p:nvSpPr>
        <p:spPr>
          <a:xfrm>
            <a:off x="646056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技术规范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4" name="content.3.content"/>
          <p:cNvSpPr/>
          <p:nvPr/>
        </p:nvSpPr>
        <p:spPr>
          <a:xfrm>
            <a:off x="6499080" y="2297520"/>
            <a:ext cx="207792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需根据循证医学规范进行查房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需要规范培训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5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66" name="content.4.title"/>
          <p:cNvSpPr/>
          <p:nvPr/>
        </p:nvSpPr>
        <p:spPr>
          <a:xfrm>
            <a:off x="917748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7" name="content.4.content"/>
          <p:cNvSpPr/>
          <p:nvPr/>
        </p:nvSpPr>
        <p:spPr>
          <a:xfrm>
            <a:off x="9252720" y="2279520"/>
            <a:ext cx="199116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8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内科循证护理查房的难点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9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0" name="content.1.title"/>
          <p:cNvSpPr/>
          <p:nvPr/>
        </p:nvSpPr>
        <p:spPr>
          <a:xfrm>
            <a:off x="882000" y="1557720"/>
            <a:ext cx="2228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时间安排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1" name="content.1.content"/>
          <p:cNvSpPr/>
          <p:nvPr/>
        </p:nvSpPr>
        <p:spPr>
          <a:xfrm>
            <a:off x="885960" y="2303280"/>
            <a:ext cx="208296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医护人员的工作繁忙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需要耗费较多时间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72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73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4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5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6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7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8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9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0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1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2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3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4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5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6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7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8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9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0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1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2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293" name="Picture 5" descr="C:/Users/Administrator/Desktop/ppt模板/插画素材/图片1(4).png图片1(4)"/>
          <p:cNvPicPr/>
          <p:nvPr/>
        </p:nvPicPr>
        <p:blipFill>
          <a:blip r:embed="rId2"/>
          <a:srcRect t="11324" b="11324"/>
          <a:stretch>
            <a:fillRect/>
          </a:stretch>
        </p:blipFill>
        <p:spPr>
          <a:xfrm>
            <a:off x="681840" y="4838760"/>
            <a:ext cx="2495160" cy="1217520"/>
          </a:xfrm>
          <a:prstGeom prst="rect">
            <a:avLst/>
          </a:prstGeom>
          <a:ln w="0">
            <a:noFill/>
          </a:ln>
        </p:spPr>
      </p:pic>
      <p:pic>
        <p:nvPicPr>
          <p:cNvPr id="294" name="Picture 5" descr="C:/Users/Administrator/Desktop/ppt模板/插画素材/QQ截图20240311003932.pngQQ截图20240311003932"/>
          <p:cNvPicPr/>
          <p:nvPr/>
        </p:nvPicPr>
        <p:blipFill>
          <a:blip r:embed="rId3"/>
          <a:srcRect t="16521" b="16521"/>
          <a:stretch>
            <a:fillRect/>
          </a:stretch>
        </p:blipFill>
        <p:spPr>
          <a:xfrm>
            <a:off x="3541320" y="4838760"/>
            <a:ext cx="2461680" cy="1217520"/>
          </a:xfrm>
          <a:prstGeom prst="rect">
            <a:avLst/>
          </a:prstGeom>
          <a:ln w="0">
            <a:noFill/>
          </a:ln>
        </p:spPr>
      </p:pic>
      <p:pic>
        <p:nvPicPr>
          <p:cNvPr id="295" name="Picture 5" descr="C:/Users/Administrator/Desktop/ppt模板/图片素材/插画/巴扎嘿素材 (4).jpg巴扎嘿素材 (4)"/>
          <p:cNvPicPr/>
          <p:nvPr/>
        </p:nvPicPr>
        <p:blipFill>
          <a:blip r:embed="rId4"/>
          <a:srcRect t="24548" b="24548"/>
          <a:stretch>
            <a:fillRect/>
          </a:stretch>
        </p:blipFill>
        <p:spPr>
          <a:xfrm>
            <a:off x="6305400" y="4838760"/>
            <a:ext cx="2391120" cy="1217520"/>
          </a:xfrm>
          <a:prstGeom prst="rect">
            <a:avLst/>
          </a:prstGeom>
          <a:ln w="0">
            <a:noFill/>
          </a:ln>
        </p:spPr>
      </p:pic>
      <p:pic>
        <p:nvPicPr>
          <p:cNvPr id="296" name="Picture 5" descr="C:/Users/Administrator/Desktop/ppt模板/图片素材/插画/巴扎嘿素材 (5).jpg巴扎嘿素材 (5)"/>
          <p:cNvPicPr/>
          <p:nvPr/>
        </p:nvPicPr>
        <p:blipFill>
          <a:blip r:embed="rId5"/>
          <a:srcRect t="24803" b="24803"/>
          <a:stretch>
            <a:fillRect/>
          </a:stretch>
        </p:blipFill>
        <p:spPr>
          <a:xfrm>
            <a:off x="9044280" y="4838760"/>
            <a:ext cx="2415240" cy="1217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7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98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内科循证护理查房的操作步骤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9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0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查房前的准备工作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1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在进行内科循证护理查房之前，护士需要准备好查房工具，如体温计、血压计和听诊器等，以确保查房工作的准确性。此外，护士还需准备查房单，填写患者的基本信息并记录查房内容，以便日后参考和总结。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02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03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4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5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6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7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8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9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0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1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2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3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4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5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6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7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8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9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0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1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2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23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4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5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6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9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1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2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3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4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5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6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7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8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40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与医生交流的技巧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在与医生交流时，护士应当主动表达自己的观点和建议，与医生进行有效互动。此外，护士要听取医生的治疗方案和用药意见，认真理解并及时落实医嘱，以确保患者得到更好的护理服务。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43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44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5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6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7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8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9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0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1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2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3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4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5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6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7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8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9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0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1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2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3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64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https://d.book118.com/667131064034006054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内科循证护理查房</vt:lpstr>
      <vt:lpstr>目录</vt:lpstr>
      <vt:lpstr>第一章 简介</vt:lpstr>
      <vt:lpstr> </vt:lpstr>
      <vt:lpstr>内科循证护理查房的内容</vt:lpstr>
      <vt:lpstr>内科循证护理查房实践</vt:lpstr>
      <vt:lpstr>第2章 内科循证护理查房的重要性</vt:lpstr>
      <vt:lpstr>内科循证护理查房对患者的益处</vt:lpstr>
      <vt:lpstr> </vt:lpstr>
      <vt:lpstr>内科循证护理查房的难点</vt:lpstr>
      <vt:lpstr>第3章 内科循证护理查房的操作步骤</vt:lpstr>
      <vt:lpstr>查房前的准备工作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2024-09-28T10:37:42.083</cp:lastPrinted>
  <dcterms:created xsi:type="dcterms:W3CDTF">2024-09-28T02:37:42Z</dcterms:created>
  <dcterms:modified xsi:type="dcterms:W3CDTF">2024-09-28T02:37:44Z</dcterms:modified>
</cp:coreProperties>
</file>