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85354-6009-4666-B408-A940B52F7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AF37B-C382-42B6-80F4-B148DD10F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3E02D-4F3B-406A-A7B6-CAE32E8FA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5DF59-68C8-4197-8748-780BF2DA0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09D373-DB43-4D84-A928-3A52B92ED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4F46C0-4B9D-4DFB-999D-7EFFF5D93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95C7E2-707B-4777-B7DB-CCF9DD8A4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C3EE1-CAEE-4DCE-8BB1-11889CC9C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19BFE-382D-4CD2-824A-DB6D0A1AF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49918-4956-48C6-A962-4245B01A7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AD821-65D1-4B5F-A50E-044C25F09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320131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刑事特别程序措施与人权保障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刑事特别程序措施概述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刑事特别程序措施与人权保障的关系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完善刑事特别程序措施与人权保障的建议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172343"/>
            <a:ext cx="10437037" cy="4190563"/>
          </a:xfrm>
          <a:prstGeom prst="rect">
            <a:avLst/>
          </a:prstGeom>
          <a:solidFill>
            <a:srgbClr val="FFFFFF">
              <a:alpha val="6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1317" y="1624959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1317" y="3267624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研究背景和意义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刑事特别程序是刑事诉讼中的重要制度，旨在处理特殊类型的犯罪和保护受害人的权益。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在实践中，刑事特别程序措施的应用范围不断扩大，但同时也引发了人权保障的问题。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研究刑事特别程序措施与人权保障的关系，有助于保障公民的基本权利，完善刑事诉讼制度。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探讨刑事特别程序措施在实践中的运用情况，分析其对人权保障的影响，并提出完善建议。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采用文献资料分析、案例分析和问卷调查等方法，对刑事特别程序措施与人权保障的相关问题进行深入研究。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172343"/>
            <a:ext cx="10437037" cy="4190563"/>
          </a:xfrm>
          <a:prstGeom prst="rect">
            <a:avLst/>
          </a:prstGeom>
          <a:solidFill>
            <a:srgbClr val="FFFFFF">
              <a:alpha val="6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1317" y="1624959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1317" y="3267624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刑事特别程序措施概述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刑事特别程序措施是指刑事诉讼中为了维护国家安全、社会秩序以及公共利益，在特殊情况下采取的限制或剥夺犯罪嫌疑人、被告人人身自由的强制措施。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采取的目的是为了维护国家安全、社会秩序以及公共利益。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适用于特殊情况，如案件性质特殊、犯罪嫌疑人身份特殊等。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对犯罪嫌疑人、被告人的人身自由进行限制或剥夺。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362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刑事特别程序措施的概念和特点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AutoShape 30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6" name="AutoShape 36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3622" y="9387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刑事特别程序措施的种类和适用范围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171891" y="3318396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2" name="Freeform 32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7879518" y="4987861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针对严重的犯罪行为，如恐怖主义、危害国家安全等。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53186" y="3304902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案件涉及国家秘密、商业秘密等需要保密的情况。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082466" y="4987747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犯罪嫌疑人身份特殊，如证人、鉴定人等。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88661" y="1252888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刑事特别程序措施的种类包括：拘传、取保候审、监视居住、拘留、逮捕等。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刑事特别程序措施的适用条件和程序</a:t>
            </a:r>
          </a:p>
        </p:txBody>
      </p:sp>
      <p:sp>
        <p:nvSpPr>
          <p:cNvPr id="24" name="AutoShape 24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适用条件</a:t>
            </a:r>
          </a:p>
        </p:txBody>
      </p:sp>
      <p:sp>
        <p:nvSpPr>
          <p:cNvPr id="26" name="AutoShape 26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存在危害国家安全、社会秩序以及公共利益的风险。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可能对犯罪嫌疑人、被告人造成不良后果的风险。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其他符合法律法规规定的条件。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适用程序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根据案件具体情况，由公安机关或检察机关决定采取何种特别程序措施。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12" name="AutoShape 12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刑事特别程序措施的适用条件和程序</a:t>
            </a:r>
          </a:p>
        </p:txBody>
      </p:sp>
      <p:pic>
        <p:nvPicPr>
          <p:cNvPr id="33" name="Picture 33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1860" r="11860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1860" r="11860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告知犯罪嫌疑人、被告人相关权利和义务。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由司法机关进行审查和监督。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刑事特别程序措施的适用条件和程序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https://d.book118.com/667132013166006041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2024-09-14T23:37:02.853</cp:lastPrinted>
  <dcterms:created xsi:type="dcterms:W3CDTF">2024-09-14T15:37:02Z</dcterms:created>
  <dcterms:modified xsi:type="dcterms:W3CDTF">2024-09-14T15:37:04Z</dcterms:modified>
</cp:coreProperties>
</file>