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049623-5CA2-404F-B81A-3532A3845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B4177-709A-4C63-A381-57DEF6B8D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4BEBE3-8D4C-4772-A480-7AD6BA3A7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D4A8DC-0643-4306-9773-FD538D76E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638600-7373-41EE-877B-C9E5ACA8BB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2BA50D-0099-46EC-963C-3B63D9459D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8F5E76-E8EF-4B6C-9E07-87035F6730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D1DA7-B7A4-491A-83E5-879B7DC7F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B81059-C400-4CA8-AE07-D4C45EFCB5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C420E-E613-43D0-A9B2-79CBDA776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2AC81-3135-40D9-B75B-516D4FC67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3205014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艺人经纪发展前景分析</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艺人经纪行业概述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艺人经纪行业市场分析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艺人经纪行业发展趋势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艺人经纪行业面临的挑战与对策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艺人经纪行业的未来展望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艺人经纪行业概述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6917240" y="1561136"/>
            <a:ext cx="4493087" cy="4493087"/>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966008" y="923459"/>
            <a:ext cx="4439879" cy="4439879"/>
          </a:xfrm>
          <a:prstGeom prst="parallelogram">
            <a:avLst/>
          </a:prstGeom>
          <a:solidFill>
            <a:schemeClr val="accent2">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36958" r="36958"/>
          <a:stretch>
            <a:fillRect/>
          </a:stretch>
        </p:blipFill>
        <p:spPr>
          <a:xfrm>
            <a:off x="6733794" y="1049945"/>
            <a:ext cx="4857393" cy="4857392"/>
          </a:xfrm>
          <a:prstGeom prst="parallelogram">
            <a:avLst/>
          </a:prstGeom>
        </p:spPr>
      </p:pic>
      <p:sp>
        <p:nvSpPr>
          <p:cNvPr id="5" name="TextBox 5"/>
          <p:cNvSpPr txBox="1"/>
          <p:nvPr/>
        </p:nvSpPr>
        <p:spPr>
          <a:xfrm>
            <a:off x="1218874" y="1875949"/>
            <a:ext cx="551492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艺人经纪行业是指从事艺人发掘、培养、包装、推广等工作的行业，其核心业务是为艺人提供全方位的经纪服务，包括演艺、广告、影视制作等领域。艺人经纪行业的特点在于其涉及的领域广泛，对人才的需求多样，同时行业的竞争激烈，需要具备高度的创新能力和市场洞察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艺人经纪行业的定义与特点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艺人经纪行业的发展历程可以追溯到上世纪80年代，当时中国的娱乐产业开始起步，艺人经纪行业也随之兴起。随着经济的发展和人民生活水平的提高，娱乐产业逐渐成为人们生活中不可或缺的一部分，艺人经纪行业也得到了迅速发展。近年来，随着互联网和社交媒体的普及，艺人经纪行业又迎来了新的发展机遇。</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艺人经纪行业的发展历程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929" r="18929"/>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3174" r="13174"/>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当前，艺人经纪行业面临着诸多挑战。一方面，行业的竞争激烈，各家经纪公司都在努力发掘和培养有潜力的新人，以抢占市场份额。另一方面，艺人的培养和推广成本较高，需要经纪公司具备雄厚的资金实力和优秀的运营能力。此外，随着互联网和社交媒体的普及，信息的传播速度加快，艺人的形象和声誉也面临着更大的风险。</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艺人经纪行业的现状与挑战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艺人经纪行业市场分析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近年来，艺人经纪市场规模持续扩大，增长速度也逐步加快。这主要得益于娱乐产业的快速发展以及公众对娱乐明星的关注度不断提高。</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在未来几年，随着互联网和社交媒体的普及，艺人经纪市场规模有望继续扩大，且增长速度有望进一步提高。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目前，艺人经纪市场竞争激烈，主要竞争者包括华谊兄弟、光线传媒、天娱传媒等大型娱乐公司以及众多小型艺人经纪公司。</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这些竞争者通过签约艺人、推广宣传、参加各种娱乐活动等方式来争夺市场份额。</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尽管艺人经纪市场竞争激烈，但市场仍存在空白和机遇。例如，随着互联网和社交媒体的兴起，一些有才华的草根艺人也逐渐受到关注，这为艺人经纪市场带来了新的机遇。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此外，随着全球化的进程，中国艺人走向国际舞台也是一大机遇。同时，随着中国娱乐产业的发展，对专业经纪人的需求也在不断增加，这也为艺人经纪市场带来了新的发展机遇。</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市场空白与机遇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艺人经纪行业发展趋势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https://d.book118.com/667132050141006052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2024-09-26T09:38:52.796</cp:lastPrinted>
  <dcterms:created xsi:type="dcterms:W3CDTF">2024-09-26T01:38:52Z</dcterms:created>
  <dcterms:modified xsi:type="dcterms:W3CDTF">2024-09-26T01:38:54Z</dcterms:modified>
</cp:coreProperties>
</file>