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45B85-9180-4CA9-808C-1179C61F9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80A1C-D74E-4190-9064-A5892BA6A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F1022-B3D1-4E3C-AC20-3366468FA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DAB98-B680-4837-B20D-B81C27D95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E872C0-D13E-4620-87CD-A49209151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4EAF65-6F29-48E8-AFF0-866CD6D2C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70203A-2B4F-4DDE-BF1E-BE26435AD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D7EDA-24FC-4D93-BE17-241B9F4BB0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56661A-7362-456A-961E-926B2ACBF2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5B80-0C93-481A-A0AC-EDBBC3EF4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3CB3C-991A-4CD1-956B-56A413BB5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320016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行业调研分析报告市场定位和市场趋势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渠道策略分析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本报告旨在分析目标行业的市场定位和市场趋势，为投资者、企业决策者、市场研究人员等提供有价值的参考信息，以支持相关决策和战略规划。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随着全球经济的不断发展和技术的不断进步，目标行业面临着日益激烈的市场竞争和不断变化的消费者需求。因此，了解目标行业的市场定位和市场趋势对于企业的成功至关重要。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247" b="324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本报告涵盖了目标行业的市场定位、市场规模、竞争格局、消费者需求、技术创新等多个方面，以全面深入地了解目标行业的市场现状和未来趋势。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本报告采用了多种研究方法，包括桌面研究、专家访谈、问卷调查等，以确保数据的准确性和可靠性。同时，报告还对收集到的数据进行了深入的分析和解读，以提供有价值的见解和建议。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行业定义：行业是指从事相同性质的经济活动的所有单位的集合，通常按照其主要产品或服务进行划分。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类：根据国家统计局发布的《国民经济行业分类》，行业可分为农、林、牧、渔业，采矿业，制造业，电力、热力、燃气及水生产和供应业，建筑业，批发和零售业，交通运输、仓储和邮政业，住宿和餐饮业，信息传输、软件和信息技术服务业，金融业，房地产业，租赁和商务服务业，科学研究和技术服务业，水利、环境和公共设施管理业，居民服务、修理和其他服务业，教育，卫生和社会工作，文化、体育和娱乐业，公共管理、社会保障和社会组织，国际组织等20个门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687" r="2468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我国行业经历了从计划经济到市场经济的转型过程，近年来随着全球化和信息化的加速发展，行业结构不断调整优化，新兴行业不断涌现。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当前，我国行业门类齐全、产业体系完备，一些传统行业在转型升级中焕发出新的生机，新兴行业如互联网、人工智能等蓬勃发展。同时，行业间融合趋势明显，跨界创新成为推动行业发展的重要力量。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行业发展历程和现状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行业的主要参与者包括企业、政府、行业协会等。其中，企业在行业中占据主导地位，是推动行业发展的核心力量。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因行业而异。一些行业存在激烈的竞争，企业间通过价格战、营销战等手段争夺市场份额；另一些行业则相对平稳，企业间通过合作、联盟等方式共同推动行业发展。此外，新兴行业的出现往往会对传统行业产生冲击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行业主要参与者和竞争格局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市场定位分析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选择具有足够规模的目标市场，以保证企业的长期发展。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优先选择增长率高的市场，以获取更多的市场机会。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分析目标市场的竞争状况，选择适合自身发展的市场。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竞争状况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深入了解消费者的需求和偏好，为产品设计和营销策略提供依据。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了解相关政策法规对市场需求的影响，以便及时调整市场策略。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关注行业发展趋势，预测未来市场需求变化。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通过产品创新和质量提升，实现与竞争对手的差异化。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打造知名品牌，提高消费者对产品的认知度和信任度。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制定有效的营销策略，包括定价、促销、渠道等，以吸引目标客户群体并实现销售目标。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市场定位策略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市场趋势分析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根据调研数据，该行业市场规模逐年扩大，预计未来几年将保持稳定增长。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随着技术进步和消费升级，该行业市场需求不断增长，市场潜力巨大。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市场结构变化趋势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行业集中度提高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随着市场竞争加剧，行业集中度逐渐提高，优势企业市场份额不断扩大。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产品差异化加强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消费者对产品个性化、品质化需求增加，企业加强产品研发和创新，提高产品差异化程度。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竞争方式多样化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企业间竞争从单一的价格竞争向品牌、服务、创新等多维度竞争转变。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跨界融合加剧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随着互联网、大数据等技术的发展，行业跨界融合趋势加剧，企业需要不断创新以适应市场变化。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市场竞争格局变化趋势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消费者行为分析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https://d.book118.com/667133200161006050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2024-09-23T16:29:48.493</cp:lastPrinted>
  <dcterms:created xsi:type="dcterms:W3CDTF">2024-09-23T08:29:48Z</dcterms:created>
  <dcterms:modified xsi:type="dcterms:W3CDTF">2024-09-23T08:29:50Z</dcterms:modified>
</cp:coreProperties>
</file>