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7CE17-0946-47D4-B80B-BD7F452A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662C2-28A0-4AEC-843C-0E265CA7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6E011-3479-4B86-9EEF-102CB669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2C34C-7F5C-4E08-8985-7119D70C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8D1EE-A047-499F-8FA8-15E37490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360D3-02AE-4A9E-9D33-9A85E7D2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69FCF-7CB1-446B-A0B5-11A4F5F4C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BB227-1D65-4977-A74A-871E59D7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1E3D6-5270-490D-B8E7-27140773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19827-DC16-4E29-B919-3AE7422D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9929D-955B-47DD-AFE6-D5162A10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4020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质量稽核的改进措施</a:t>
            </a:r>
            <a:endParaRPr lang="en-US" sz="40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9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质量稽核的现状与问题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改进措施一：优化质量稽核流程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改进措施二：提高质量稽核人员的素质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改进措施三：强化质量稽核的执行力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当前质量稽核存在的问题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质量稽核过程中存在一些问题，如标准不一致、流程不规范、信息不透明等，导致质量稽核的效果不佳。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质量稽核的挑战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随着企业规模和业务范围的扩大，质量稽核的难度也在逐渐增加，需要采取有效的改进措施来提高质量稽核的效率和准确性。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质量稽核的重要性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保障产品质量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质量稽核是保障产品质量的重要手段，通过有效的质量稽核可以及时发现和纠正产品生产过程中的问题，提高产品质量。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提高客户满意度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质量稽核可以确保产品符合客户需求，提高客户满意度，从而增强企业的市场竞争力。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降低生产成本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通过质量稽核可以减少不合格品的产生，降低生产成本和维修成本，提高企业的经济效益。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质量稽核的现状与问题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根据行业标准和客户需求，制定明确的质量标准。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制定质量标准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按照质量标准对产品或服务进行全面检查，确保符合要求。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质量检查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发现不符合标准的问题，及时反馈给相关部门进行整改。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问题反馈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根据质量检查结果和问题反馈，持续优化质量标准和检查方法。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持续改进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当前质量稽核的流程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流程繁琐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现有质量标准过于刚性，难以适应市场和客户需求的变化。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缺乏灵活性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人员素质参差不齐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整改措施不到位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对于发现的问题，整改措施不到位，导致问题重复出现。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现有质量稽核流程较为繁琐，导致工作效率低下。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质量检查人员素质参差不齐，影响检查结果的准确性和可靠性。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现有质量稽核的问题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改进措施一：优化质量稽核流程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自动化工具可以大大提高质量稽核的效率和准确性，减少人为错误和疏漏。例如，使用自动化测试工具、静态代码分析工具和持续集成/持续部署（CI/CD）工具等。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通过自动化工具，可以快速识别和修复缺陷，减少回归测试的时间和成本。同时，自动化工具还可以提供实时监控和预警功能，及时发现潜在问题。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引入自动化工具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明确质量标准与目标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制定明确的质量标准和目标是确保质量稽核有效性的关键。这些标准应涵盖功能性、性能、安全性和可维护性等方面。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设定合理的质量目标，如降低缺陷率、提高用户满意度等，有助于团队成员明确工作方向，并为之努力。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定期评估质量稽核的效果，包括流程的有效性、工具的使用情况、目标的达成情况等。通过评估，可以及时发现问题并进行改进。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建立有效的反馈机制，让团队成员了解质量稽核的结果和改进建议。这有助于提高团队成员的质量意识和责任心，促进持续改进。</a:t>
            </a:r>
            <a:endParaRPr lang="en-US" sz="13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定期评估与反馈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https://d.book118.com/667134020121006041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2024-09-14T12:03:06.791</cp:lastPrinted>
  <dcterms:created xsi:type="dcterms:W3CDTF">2024-09-14T04:03:06Z</dcterms:created>
  <dcterms:modified xsi:type="dcterms:W3CDTF">2024-09-14T04:03:08Z</dcterms:modified>
</cp:coreProperties>
</file>