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7F777-117E-4193-AF17-2C5142859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46D07-287D-4E50-A854-D53753A55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94255-9209-4C8B-ACCB-88923808E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3DCB1-D871-4724-A31D-E0DF9576A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02243C-CFCA-40D8-B1E6-AED2CA3B6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D4693-8E8C-4BDA-B730-896B587D8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D9383F-B905-4190-9DFD-49A8B15DA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E6AEC-03CA-48E3-8C1D-1D522BC67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6A537-532F-4695-88B4-C7804DC66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ABCA5-2A36-480E-A006-846F84B5C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9A2DF-AFB9-4BFA-AA5D-10F12B482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4104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教育培训行业的教学质量评估体系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教学质量评估体系概述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教学质量评估的指标体系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教学质量评估的方法与流程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教学质量评估的实践与案例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教学质量评估的改进与发展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教学质量评估体系概述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教学质量评估的定义与目的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教学质量评估的定义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教学质量评估是对教育机构、课程、教师以及学生的学习效果进行全面、客观、科学的评价，旨在提高教育质量，促进教育发展。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教学质量评估的目的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教学质量评估旨在确保教育机构、课程、教师和学生的学习效果达到预期目标，提高教育质量，促进教育公平，提升教育满意度。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通过教学质量评估，可以及时发现教学中存在的问题，并采取有效措施进行改进，从而提高教育质量。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教学质量评估不仅是对过去的总结，更是对未来的规划。通过评估，可以明确教育发展方向，推动教育改革和创新。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通过教学质量评估，可以监测教育资源的分配和使用情况，确保教育机会的公平分配。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保障教育公平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教学质量评估的历史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教学质量评估起源于19世纪末期，随着教育的普及和发展，逐渐成为教育领域的重要议题。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教学质量评估的发展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随着教育理念的更新和技术的进步，教学质量评估逐渐发展成为多元化、多维度的评价体系，涉及学生、教师、课程和教育机构等多个方面。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教学质量评估的趋势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未来，随着大数据和人工智能技术的应用，教学质量评估将更加智能化、精细化，同时更加注重学生的个性化需求和发展。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教学质量评估的历史与发展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教学质量评估的指标体系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课程目标明确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评估课程是否具有明确、可衡量的教学目标，以及这些目标是否符合学生的学习需求和行业标准。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内容更新及时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评估课程内容是否及时更新，是否与行业发展和市场需求保持同步。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课程结构合理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评估课程结构是否合理，是否符合学生的认知规律和学习特点，是否有利于培养学生的综合能力。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教师教学经验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评估教师是否具备丰富的教学经验，以及是否能够根据学生的需求和特点进行有针对性的教学。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教师教学方法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评估教师是否采用多种教学方法，如案例分析、角色扮演、小组讨论等，以提高学生的学习兴趣和参与度。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教师资格认证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评估教师是否具备相关领域的教师资格认证，以确保教师具备足够的专业知识和教学能力。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教师资质评估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评估教师是否能够运用信息技术手段，如在线课程、虚拟实验室等，以提高教学效果和学生的学习体验。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评估教师是否采用多种教学方法，以满足不同学生的学习需求和特点。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教学方法有效性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评估教师所采用的教学方法是否有效，是否能达到预期的教学目标。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评估教材内容是否完整，是否涵盖了所有必要的知识点和技能点。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教材内容完整性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评估教材内容是否准确，是否存在错误或过时的信息。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教材内容准确性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评估教材是否配备了丰富的配套资源，如习题、案例分析、实验指导等。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教材配套资源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教材质量评估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定期开展学生满意度调查，了解学生对课程、教师、教材等方面的满意度。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建立有效的学生反馈机制，鼓励学生提出对课程的改进建议和意见。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学生满意度评估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https://d.book118.com/667134104035006033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2024-09-06T12:33:00.864</cp:lastPrinted>
  <dcterms:created xsi:type="dcterms:W3CDTF">2024-09-06T04:33:00Z</dcterms:created>
  <dcterms:modified xsi:type="dcterms:W3CDTF">2024-09-06T04:33:02Z</dcterms:modified>
</cp:coreProperties>
</file>