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595F1A-5A4D-46B2-AB8B-7FC1B99BE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9C016D-095F-4A59-9111-5FD649ED9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A8ED67-DF58-4258-8E81-05D29A691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E92BC0-F56F-47C0-96DE-F2935AFFE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E384CA-31DD-4536-9344-C780AC360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1FFBF8-6CF9-4A34-B82E-DD71C723D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571A82-B720-4A3F-8CDF-AFE533DD9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3FA11E-5B59-4BB6-813D-C9B298917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51A20B-EC0B-4642-8B07-3F2EA4EA1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538209-5374-46DA-8C59-E2CB43B19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15379-2727-4049-8F6E-6D1484282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3503411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呕吐护理查房儿科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呕吐护理基础知识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呕吐护理查房流程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呕吐患儿的护理措施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呕吐患儿的心理护理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呕吐患儿的日常护理建议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呕吐护理研究进展与展望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呕吐护理基础知识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674" r="256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503" r="2650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呕吐是胃内容物经口腔吐出的过程，是临床常见的症状之一。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按照发生机制，呕吐可分为中枢性呕吐和反射性呕吐；按照呕吐物的性质，可分为喷射状呕吐和非喷射状呕吐。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呕吐的定义与分类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呕吐的原因多样，包括消化系统疾病、中枢神经系统疾病、代谢性疾病、感染性疾病等。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呕吐的机制主要涉及中枢神经系统的调节和消化道平滑肌的收缩。中枢神经系统通过调节消化道平滑肌的收缩和舒张来控制呕吐反射，而消化道平滑肌的异常收缩也可能引起呕吐。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5625" r="156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呕吐的原因与机制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5021" r="502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频繁呕吐导致患儿无法进食，影响营养和水分摄入，可能导致营养不良和脱水。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营养与水分摄入不足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呕吐可能导致钾、钠、氯等电解质的丢失，引起电解质紊乱。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电解质紊乱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长时间呕吐可能导致酸碱平衡失调，影响患儿生理功能。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酸碱平衡失调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频繁呕吐给患儿带来不适和痛苦，可能影响患儿的情绪和心理状态。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心理负担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呕吐对患儿的影响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呕吐护理查房流程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在查房前，医护人员应了解患儿的年龄、性别、病情等基本信息，以便更好地评估和诊断。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了解患儿基本情况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准备相关物品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确定查房人员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查房前需要准备必要的护理用品，如呕吐袋、毛巾、温水等，以及记录本和笔等记录工具。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查房人员应包括医生、护士和其他相关医护人员，以确保全面评估患儿的情况。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807" b="780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查房中的观察与询问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观察患儿状况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在查房过程中，医护人员应观察患儿的生命体征、面色、精神状态等，以便了解病情变化。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询问患儿及家属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医护人员应询问患儿及家属关于呕吐的症状、频率、持续时间等，以及是否有其他伴随症状，如发热、腹痛等。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记录相关信息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医护人员应及时记录患儿的病情状况、症状表现等信息，以便后续分析和处理。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根据诊断结果，制定个性化的护理计划，包括饮食调整、药物治疗、生活指导等方面的建议。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分析查房结果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医护人员应对查房结果进行分析，结合患儿的病史和检查结果，确定呕吐的原因和诊断。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与家属沟通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医护人员应及时与患儿家属沟通，解释诊断结果和治疗方案，并给予相应的指导和建议。同时，也要关注家属的情绪状态，给予必要的心理支持。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查房后的总结与建议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呕吐患儿的护理措施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调整食物种类与温度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避免给予生冷、油腻和刺激性的食物，选择温热、清淡、易消化的食物，如稀饭、面条等。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补充水分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确保患儿摄入足够的水分，以预防脱水。可给予口服补液盐或温开水。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禁食与少量多次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对于严重呕吐的患儿，应暂时禁食以减轻胃肠道负担，同时可采用少量多次的方式给予易消化的食物。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密切观察患儿的呕吐次数、呕吐物性质、食欲、精神状态等，以便及时发现病情变化。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3833" b="138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观察病情变化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在医生的指导下，可适当使用止吐药来缓解呕吐症状。注意观察药物疗效和不良反应。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合理使用止吐药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对于频繁呕吐导致电解质失衡的患儿，应及时补充电解质溶液。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补充电解质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药物治疗与观察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https://d.book118.com/667135034113006031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2024-09-03T22:01:59.131</cp:lastPrinted>
  <dcterms:created xsi:type="dcterms:W3CDTF">2024-09-03T14:01:59Z</dcterms:created>
  <dcterms:modified xsi:type="dcterms:W3CDTF">2024-09-03T14:02:01Z</dcterms:modified>
</cp:coreProperties>
</file>